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9" r:id="rId11"/>
    <p:sldId id="266" r:id="rId12"/>
    <p:sldId id="267" r:id="rId13"/>
    <p:sldId id="268" r:id="rId14"/>
    <p:sldId id="270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EB7EF-DA1E-4D90-BB8B-5ED277B350C0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012525-ED6C-410B-893C-F66D8F420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0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012525-ED6C-410B-893C-F66D8F42079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669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AB00CE-71F8-41B1-B47E-A69060850CEC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DBD238-DA94-4EB2-A97A-F46533C613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648" y="1999438"/>
            <a:ext cx="64087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Аквариумные рыбки</a:t>
            </a:r>
          </a:p>
          <a:p>
            <a:pPr algn="ctr"/>
            <a:endParaRPr lang="ru-RU" sz="400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Младшая группа</a:t>
            </a:r>
            <a:endParaRPr 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1028" name="Picture 4" descr="Золотая рыбка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789040"/>
            <a:ext cx="3312368" cy="279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5536" y="3753764"/>
            <a:ext cx="2520280" cy="265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Золотая рыбка Клоун Аквариум Клоун Голец, рыба PNG | HotPN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75" b="100000" l="6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" y="73256"/>
            <a:ext cx="297633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Золотая рыбка на прозрачном фоне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2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202" y="130948"/>
            <a:ext cx="2692495" cy="217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250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рмление аквариумных рыб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52736"/>
            <a:ext cx="815624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29825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5846"/>
            <a:ext cx="7272808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Физкультурная минутка </a:t>
            </a:r>
            <a:r>
              <a:rPr lang="ru-RU" sz="2400" b="1" i="1" dirty="0"/>
              <a:t>«Рыбка»</a:t>
            </a:r>
            <a:r>
              <a:rPr lang="ru-RU" sz="2400" b="1" dirty="0"/>
              <a:t> </a:t>
            </a:r>
            <a:r>
              <a:rPr lang="ru-RU" sz="2400" b="1" i="1" dirty="0"/>
              <a:t>(</a:t>
            </a:r>
            <a:r>
              <a:rPr lang="ru-RU" sz="2400" b="1" i="1" dirty="0" err="1"/>
              <a:t>Нищева</a:t>
            </a:r>
            <a:r>
              <a:rPr lang="ru-RU" sz="2400" b="1" i="1" dirty="0"/>
              <a:t>)</a:t>
            </a:r>
            <a:r>
              <a:rPr lang="ru-RU" sz="2400" b="1" dirty="0"/>
              <a:t>.</a:t>
            </a:r>
          </a:p>
          <a:p>
            <a:pPr algn="ctr"/>
            <a:r>
              <a:rPr lang="ru-RU" sz="1600" dirty="0" smtClean="0"/>
              <a:t>(Координация </a:t>
            </a:r>
            <a:r>
              <a:rPr lang="ru-RU" sz="1600" dirty="0"/>
              <a:t>речи с движением, развитие подражательности</a:t>
            </a:r>
            <a:r>
              <a:rPr lang="ru-RU" sz="1600" dirty="0" smtClean="0"/>
              <a:t>.)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2000" b="1" dirty="0" smtClean="0"/>
              <a:t>Рыбка </a:t>
            </a:r>
            <a:r>
              <a:rPr lang="ru-RU" sz="2000" b="1" dirty="0"/>
              <a:t>плавает в водице</a:t>
            </a:r>
            <a:endParaRPr lang="ru-RU" sz="2000" dirty="0"/>
          </a:p>
          <a:p>
            <a:pPr algn="ctr"/>
            <a:r>
              <a:rPr lang="ru-RU" sz="2000" b="1" dirty="0"/>
              <a:t>Рыбке весело гулять</a:t>
            </a:r>
            <a:r>
              <a:rPr lang="ru-RU" sz="2000" dirty="0"/>
              <a:t>.</a:t>
            </a:r>
          </a:p>
          <a:p>
            <a:pPr algn="ctr"/>
            <a:r>
              <a:rPr lang="ru-RU" i="1" dirty="0"/>
              <a:t>(Соединяют поочередно пальчики от, указательного до мизинца и обратно)</a:t>
            </a:r>
          </a:p>
          <a:p>
            <a:pPr algn="ctr"/>
            <a:r>
              <a:rPr lang="ru-RU" sz="2000" b="1" dirty="0"/>
              <a:t>Рыбка</a:t>
            </a:r>
            <a:r>
              <a:rPr lang="ru-RU" sz="2000" dirty="0"/>
              <a:t>, </a:t>
            </a:r>
            <a:r>
              <a:rPr lang="ru-RU" sz="2000" b="1" dirty="0"/>
              <a:t>рыбка</a:t>
            </a:r>
            <a:r>
              <a:rPr lang="ru-RU" sz="2000" dirty="0"/>
              <a:t>, </a:t>
            </a:r>
            <a:r>
              <a:rPr lang="ru-RU" sz="2000" b="1" dirty="0"/>
              <a:t>озорница,</a:t>
            </a:r>
          </a:p>
          <a:p>
            <a:pPr algn="ctr"/>
            <a:r>
              <a:rPr lang="ru-RU" sz="2000" i="1" dirty="0"/>
              <a:t>(</a:t>
            </a:r>
            <a:r>
              <a:rPr lang="ru-RU" i="1" dirty="0"/>
              <a:t>Погрозить указательным пальцем)</a:t>
            </a:r>
            <a:endParaRPr lang="ru-RU" dirty="0"/>
          </a:p>
          <a:p>
            <a:pPr algn="ctr"/>
            <a:r>
              <a:rPr lang="ru-RU" sz="2000" b="1" dirty="0"/>
              <a:t>Мы хотим тебя поймать.</a:t>
            </a:r>
          </a:p>
          <a:p>
            <a:pPr algn="ctr"/>
            <a:r>
              <a:rPr lang="ru-RU" i="1" dirty="0"/>
              <a:t>(Закручивают руками вперед - назад)</a:t>
            </a:r>
            <a:endParaRPr lang="ru-RU" sz="2000" dirty="0"/>
          </a:p>
          <a:p>
            <a:pPr algn="ctr"/>
            <a:r>
              <a:rPr lang="ru-RU" sz="2000" b="1" dirty="0"/>
              <a:t>Рыбка спинку изогнула</a:t>
            </a:r>
            <a:r>
              <a:rPr lang="ru-RU" sz="2000" dirty="0"/>
              <a:t>,</a:t>
            </a:r>
          </a:p>
          <a:p>
            <a:pPr algn="ctr"/>
            <a:r>
              <a:rPr lang="ru-RU" i="1" dirty="0"/>
              <a:t>(Приседают, крутя туловищем)</a:t>
            </a:r>
            <a:endParaRPr lang="ru-RU" dirty="0"/>
          </a:p>
          <a:p>
            <a:pPr algn="ctr"/>
            <a:r>
              <a:rPr lang="ru-RU" sz="2000" b="1" dirty="0"/>
              <a:t>Крошку хлебную взяла.</a:t>
            </a:r>
          </a:p>
          <a:p>
            <a:pPr algn="ctr"/>
            <a:r>
              <a:rPr lang="ru-RU" i="1" dirty="0"/>
              <a:t>(Показать руками хватательные упражнения)</a:t>
            </a:r>
            <a:endParaRPr lang="ru-RU" dirty="0"/>
          </a:p>
          <a:p>
            <a:pPr algn="ctr"/>
            <a:r>
              <a:rPr lang="ru-RU" sz="2000" b="1" dirty="0"/>
              <a:t>Рыбка хвостиком махнула</a:t>
            </a:r>
            <a:r>
              <a:rPr lang="ru-RU" sz="2000" dirty="0"/>
              <a:t>,</a:t>
            </a:r>
          </a:p>
          <a:p>
            <a:pPr algn="ctr"/>
            <a:r>
              <a:rPr lang="ru-RU" sz="2000" i="1" dirty="0"/>
              <a:t>(</a:t>
            </a:r>
            <a:r>
              <a:rPr lang="ru-RU" i="1" dirty="0"/>
              <a:t>Приседают, крутя туловищем)</a:t>
            </a:r>
            <a:endParaRPr lang="ru-RU" dirty="0"/>
          </a:p>
          <a:p>
            <a:pPr algn="ctr"/>
            <a:r>
              <a:rPr lang="ru-RU" sz="2000" b="1" dirty="0"/>
              <a:t>Очень быстро уплыла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  <p:pic>
        <p:nvPicPr>
          <p:cNvPr id="3" name="Picture 4" descr="https://img1.liveinternet.ru/images/attach/c/8/102/38/102038445_large_ruybk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826">
            <a:off x="352376" y="4780126"/>
            <a:ext cx="2173014" cy="1669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img1.liveinternet.ru/images/attach/c/8/102/38/102038443_large_ruybka_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14845"/>
            <a:ext cx="2462393" cy="178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982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16062" y="313414"/>
            <a:ext cx="2765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Найди пару</a:t>
            </a:r>
            <a:endParaRPr lang="ru-RU" sz="2400" b="1" dirty="0"/>
          </a:p>
        </p:txBody>
      </p:sp>
      <p:pic>
        <p:nvPicPr>
          <p:cNvPr id="3" name="Picture 2" descr="Золотая рыбка фот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t="-3628" r="13094" b="3628"/>
          <a:stretch/>
        </p:blipFill>
        <p:spPr bwMode="auto">
          <a:xfrm>
            <a:off x="243012" y="335166"/>
            <a:ext cx="2529480" cy="17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Гуппи Poecilia reticulata var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48"/>
          <a:stretch/>
        </p:blipFill>
        <p:spPr bwMode="auto">
          <a:xfrm>
            <a:off x="258257" y="2473620"/>
            <a:ext cx="2559112" cy="189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Золотая рыбка фото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5" t="-3628" r="13094" b="3628"/>
          <a:stretch/>
        </p:blipFill>
        <p:spPr bwMode="auto">
          <a:xfrm>
            <a:off x="3147518" y="4745180"/>
            <a:ext cx="2673496" cy="17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Меченосец  Xiphophorus hellerii var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23610" r="21557" b="30620"/>
          <a:stretch/>
        </p:blipFill>
        <p:spPr bwMode="auto">
          <a:xfrm>
            <a:off x="3198713" y="967917"/>
            <a:ext cx="2600581" cy="162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Петушок сиамский Сиамская корона Betta splendens var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6" t="23392" r="3696" b="7777"/>
          <a:stretch/>
        </p:blipFill>
        <p:spPr bwMode="auto">
          <a:xfrm>
            <a:off x="6313928" y="4709310"/>
            <a:ext cx="239983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РЫБКИ :: СКАЛЯРИИ :: АРХИВ :: СКАЛЯРИЯ ЧЕРНАЯ БАРХАТНАЯ 4+см ...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779" y="2825302"/>
            <a:ext cx="2632165" cy="175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Меченосец  Xiphophorus hellerii var.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23610" r="21557" b="30620"/>
          <a:stretch/>
        </p:blipFill>
        <p:spPr bwMode="auto">
          <a:xfrm>
            <a:off x="216788" y="4754156"/>
            <a:ext cx="2600581" cy="162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Гуппи Poecilia reticulata var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48"/>
          <a:stretch/>
        </p:blipFill>
        <p:spPr bwMode="auto">
          <a:xfrm>
            <a:off x="6163805" y="2473620"/>
            <a:ext cx="2559112" cy="189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Петушок сиамский Сиамская корона Betta splendens var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6" t="23392" r="3696" b="7777"/>
          <a:stretch/>
        </p:blipFill>
        <p:spPr bwMode="auto">
          <a:xfrm>
            <a:off x="6163805" y="313414"/>
            <a:ext cx="2399837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32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447" y="660758"/>
            <a:ext cx="4271047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0624" y="260648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Найди тень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975658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412776"/>
            <a:ext cx="59046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Рыбки водятся в воде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В речке, в озере везде.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И в аквариум нырнула,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Детям хвостиком махнула,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Рыбку вы поберегите,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Не забудьте, покормите,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И тогда она всегда</a:t>
            </a:r>
          </a:p>
          <a:p>
            <a:pPr algn="ctr"/>
            <a:r>
              <a:rPr lang="ru-RU" sz="2400" b="1" dirty="0">
                <a:latin typeface="Arial Black" panose="020B0A04020102020204" pitchFamily="34" charset="0"/>
              </a:rPr>
              <a:t>Будет радовать тебя</a:t>
            </a:r>
          </a:p>
        </p:txBody>
      </p:sp>
      <p:pic>
        <p:nvPicPr>
          <p:cNvPr id="5122" name="Picture 2" descr="https://img0.liveinternet.ru/images/attach/c/8/102/38/102038440_large_ruybka_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17204">
            <a:off x="6054771" y="4466789"/>
            <a:ext cx="2447317" cy="1820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img1.liveinternet.ru/images/attach/c/8/102/38/102038445_large_ruybk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4437">
            <a:off x="433008" y="4298365"/>
            <a:ext cx="2808312" cy="2157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img1.liveinternet.ru/images/attach/c/8/102/38/102038443_large_ruybka_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3324"/>
            <a:ext cx="2289891" cy="1657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img0.liveinternet.ru/images/attach/c/8/102/38/102038442_large_ruybka_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72" y="289636"/>
            <a:ext cx="2396218" cy="208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359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91144" y="2492896"/>
            <a:ext cx="4161717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>
                <a:solidFill>
                  <a:srgbClr val="002060"/>
                </a:solidFill>
                <a:latin typeface="Arial Black" panose="020B0A04020102020204" pitchFamily="34" charset="0"/>
              </a:rPr>
              <a:t>До новых </a:t>
            </a:r>
            <a:endParaRPr lang="ru-RU" sz="5400" b="1" dirty="0" smtClean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встреч!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4" name="Picture 4" descr="Петушок сиамский Сиамская корона Betta splendens var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96" t="23392" r="3696" b="7777"/>
          <a:stretch/>
        </p:blipFill>
        <p:spPr bwMode="auto">
          <a:xfrm>
            <a:off x="5940152" y="4437112"/>
            <a:ext cx="2917629" cy="210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Гуппи Poecilia reticulata var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048"/>
          <a:stretch/>
        </p:blipFill>
        <p:spPr bwMode="auto">
          <a:xfrm>
            <a:off x="179512" y="332656"/>
            <a:ext cx="2736304" cy="202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ЫБКИ :: СКАЛЯРИИ :: АРХИВ :: СКАЛЯРИЯ ЧЕРНАЯ БАРХАТНАЯ 4+см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10800"/>
            <a:ext cx="3149200" cy="210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Меченосец  Xiphophorus hellerii var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8" t="23610" r="21557" b="30620"/>
          <a:stretch/>
        </p:blipFill>
        <p:spPr bwMode="auto">
          <a:xfrm flipH="1">
            <a:off x="5580112" y="370416"/>
            <a:ext cx="3102138" cy="193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824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8"/>
            <a:ext cx="6786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 Black" panose="020B0A04020102020204" pitchFamily="34" charset="0"/>
              </a:rPr>
              <a:t>Методические рекомендации для родителей по </a:t>
            </a:r>
            <a:r>
              <a:rPr lang="ru-RU" sz="2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изучении темы «Аквариумные рыбы»</a:t>
            </a:r>
            <a:endParaRPr lang="ru-RU" sz="20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1556792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Родителям рекомендуется:</a:t>
            </a:r>
            <a:endParaRPr lang="ru-RU" sz="2400" dirty="0"/>
          </a:p>
          <a:p>
            <a:r>
              <a:rPr lang="ru-RU" sz="2400" b="1" dirty="0"/>
              <a:t>- рассказать ребенку о </a:t>
            </a:r>
            <a:r>
              <a:rPr lang="ru-RU" sz="2400" b="1" dirty="0" smtClean="0"/>
              <a:t>аквариумных </a:t>
            </a:r>
            <a:r>
              <a:rPr lang="ru-RU" sz="2400" b="1" dirty="0"/>
              <a:t>рыбах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/>
              <a:t>рассмотреть </a:t>
            </a:r>
            <a:r>
              <a:rPr lang="ru-RU" sz="2400" b="1" dirty="0"/>
              <a:t>с ребенком иллюстрации </a:t>
            </a:r>
            <a:r>
              <a:rPr lang="ru-RU" sz="2400" b="1" dirty="0" smtClean="0"/>
              <a:t>разных рыб</a:t>
            </a:r>
          </a:p>
          <a:p>
            <a:r>
              <a:rPr lang="ru-RU" sz="2400" b="1" dirty="0"/>
              <a:t>- обратить внимание на особенности проживания, питания, строения и дыхания водных </a:t>
            </a:r>
            <a:r>
              <a:rPr lang="ru-RU" sz="2400" b="1" dirty="0" smtClean="0"/>
              <a:t>животных.</a:t>
            </a:r>
            <a:endParaRPr lang="ru-RU" sz="2400" b="1" dirty="0"/>
          </a:p>
          <a:p>
            <a:pPr marL="342900" indent="-342900">
              <a:buFontTx/>
              <a:buChar char="-"/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4524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к правильно установить аквариум? | Главные особенност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48816"/>
            <a:ext cx="4965043" cy="346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9952" y="476672"/>
            <a:ext cx="47525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Стоит на комоде стеклянный сосуд.</a:t>
            </a:r>
            <a:br>
              <a:rPr lang="ru-RU" b="1" dirty="0"/>
            </a:br>
            <a:r>
              <a:rPr lang="ru-RU" b="1" dirty="0"/>
              <a:t>Улитки и рыбки в сосуде живут.</a:t>
            </a:r>
            <a:br>
              <a:rPr lang="ru-RU" b="1" dirty="0"/>
            </a:br>
            <a:r>
              <a:rPr lang="ru-RU" b="1" dirty="0"/>
              <a:t>Но только оттуда ты рыб не лови!</a:t>
            </a:r>
            <a:br>
              <a:rPr lang="ru-RU" b="1" dirty="0"/>
            </a:br>
            <a:r>
              <a:rPr lang="ru-RU" b="1" dirty="0"/>
              <a:t>На рыбок красивых ты просто смотри.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5517232"/>
            <a:ext cx="87094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Аква́риум</a:t>
            </a:r>
            <a:r>
              <a:rPr lang="ru-RU" b="1" dirty="0"/>
              <a:t> — искусственно образованная водная среда обитания в прозрачном резервуаре, предназначенная для содержания </a:t>
            </a:r>
            <a:r>
              <a:rPr lang="ru-RU" b="1" dirty="0" smtClean="0"/>
              <a:t>рыб, водных животных, растений </a:t>
            </a:r>
            <a:r>
              <a:rPr lang="ru-RU" b="1" dirty="0"/>
              <a:t>и наблюдения за ними.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99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золотая рыбка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18172"/>
            <a:ext cx="5196576" cy="374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8480" y="188640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Arial Black" panose="020B0A04020102020204" pitchFamily="34" charset="0"/>
              </a:rPr>
              <a:t>Строение рыбы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4941168"/>
            <a:ext cx="85689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Рыбы живут в </a:t>
            </a:r>
            <a:r>
              <a:rPr lang="ru-RU" sz="2000" b="1" dirty="0" smtClean="0"/>
              <a:t>воде. У </a:t>
            </a:r>
            <a:r>
              <a:rPr lang="ru-RU" sz="2000" b="1" dirty="0"/>
              <a:t>рыбки есть туловище, голова, длинный хвост, плавники. На голове у рыбки расположены </a:t>
            </a:r>
            <a:r>
              <a:rPr lang="ru-RU" sz="2000" b="1" dirty="0" smtClean="0"/>
              <a:t>жабры они </a:t>
            </a:r>
            <a:r>
              <a:rPr lang="ru-RU" sz="2000" b="1" dirty="0"/>
              <a:t>помогают рыбке </a:t>
            </a:r>
            <a:r>
              <a:rPr lang="ru-RU" sz="2000" b="1" dirty="0" smtClean="0"/>
              <a:t>дышать,</a:t>
            </a:r>
            <a:r>
              <a:rPr lang="ru-RU" sz="2000" b="1" dirty="0"/>
              <a:t> глазки и небольшой ротик. </a:t>
            </a:r>
            <a:r>
              <a:rPr lang="ru-RU" sz="2000" b="1" dirty="0" smtClean="0"/>
              <a:t>Тело рыб покрыто чешуёй. Плавники и хвост помогают рыбам передвигаться в воде.</a:t>
            </a:r>
            <a:endParaRPr lang="ru-RU" sz="2000" b="1" dirty="0"/>
          </a:p>
        </p:txBody>
      </p:sp>
      <p:pic>
        <p:nvPicPr>
          <p:cNvPr id="5" name="Рисунок 4" descr="Презентация - Строение рыбы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0" t="39104" r="11520" b="11110"/>
          <a:stretch/>
        </p:blipFill>
        <p:spPr bwMode="auto">
          <a:xfrm>
            <a:off x="6283594" y="1196752"/>
            <a:ext cx="1631052" cy="223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1155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207" y="404664"/>
            <a:ext cx="44021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 Black" panose="020B0A04020102020204" pitchFamily="34" charset="0"/>
              </a:rPr>
              <a:t>Аквариумные рыбки</a:t>
            </a:r>
          </a:p>
        </p:txBody>
      </p:sp>
      <p:pic>
        <p:nvPicPr>
          <p:cNvPr id="1026" name="Picture 2" descr="Золотая рыбка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083608"/>
            <a:ext cx="460851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2" y="3181894"/>
            <a:ext cx="16561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Золотая рыбка</a:t>
            </a:r>
            <a:endParaRPr lang="ru-RU" sz="1600" b="1" dirty="0"/>
          </a:p>
        </p:txBody>
      </p:sp>
      <p:pic>
        <p:nvPicPr>
          <p:cNvPr id="1028" name="Picture 4" descr="Freshwater angelfish biodo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392" y="3717032"/>
            <a:ext cx="4193589" cy="27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6105832"/>
            <a:ext cx="1860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chemeClr val="bg1"/>
                </a:solidFill>
              </a:rPr>
              <a:t>Скалярия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073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Гуппи Poecilia reticulata va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31641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280237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Гуппи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2" name="Picture 4" descr="Петушок сиамский Сиамская корона Betta splendens var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96"/>
          <a:stretch/>
        </p:blipFill>
        <p:spPr bwMode="auto">
          <a:xfrm>
            <a:off x="1696233" y="3284984"/>
            <a:ext cx="4910288" cy="340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6281768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Сиамский петушок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27784" y="2802375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Гуппи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87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еченосец  Xiphophorus hellerii var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8663"/>
            <a:ext cx="4464496" cy="357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338163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Меченосец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076" name="Picture 4" descr="Попугай красный Cichlasoma sp. (гибрид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033430"/>
            <a:ext cx="4222447" cy="343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00192" y="604448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Попугай</a:t>
            </a:r>
          </a:p>
        </p:txBody>
      </p:sp>
    </p:spTree>
    <p:extLst>
      <p:ext uri="{BB962C8B-B14F-4D97-AF65-F5344CB8AC3E}">
        <p14:creationId xmlns:p14="http://schemas.microsoft.com/office/powerpoint/2010/main" val="223519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дбираем растения для аквариума вместе! - Полезное | ECOREE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48" y="476672"/>
            <a:ext cx="748883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3864" y="5308040"/>
            <a:ext cx="720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Водоросли</a:t>
            </a:r>
            <a:endParaRPr lang="ru-RU" sz="2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94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15816" y="332656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</a:rPr>
              <a:t>Корм для рыбок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510343"/>
            <a:ext cx="78488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</a:t>
            </a:r>
            <a:r>
              <a:rPr lang="ru-RU" dirty="0" smtClean="0"/>
              <a:t>ормить </a:t>
            </a:r>
            <a:r>
              <a:rPr lang="ru-RU" dirty="0"/>
              <a:t>рыбок два раза в день. Утром </a:t>
            </a:r>
            <a:r>
              <a:rPr lang="ru-RU" b="1" dirty="0"/>
              <a:t>—</a:t>
            </a:r>
            <a:r>
              <a:rPr lang="ru-RU" dirty="0"/>
              <a:t> через час после включения света, и вечером </a:t>
            </a:r>
            <a:r>
              <a:rPr lang="ru-RU" b="1" dirty="0"/>
              <a:t>— </a:t>
            </a:r>
            <a:r>
              <a:rPr lang="ru-RU" dirty="0"/>
              <a:t>примерно за два-три часа до его выключения. </a:t>
            </a:r>
            <a:r>
              <a:rPr lang="ru-RU" dirty="0" smtClean="0"/>
              <a:t>Сухой </a:t>
            </a:r>
            <a:r>
              <a:rPr lang="ru-RU" dirty="0"/>
              <a:t>корм, и разные </a:t>
            </a:r>
            <a:r>
              <a:rPr lang="ru-RU" dirty="0" smtClean="0"/>
              <a:t>добавки дают рыбкам.</a:t>
            </a:r>
            <a:endParaRPr lang="ru-RU" dirty="0"/>
          </a:p>
        </p:txBody>
      </p:sp>
      <p:pic>
        <p:nvPicPr>
          <p:cNvPr id="5" name="Picture 2" descr="Сухие корм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60" y="1458904"/>
            <a:ext cx="8196257" cy="2402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033814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347</TotalTime>
  <Words>165</Words>
  <Application>Microsoft Office PowerPoint</Application>
  <PresentationFormat>Экран (4:3)</PresentationFormat>
  <Paragraphs>53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 Black</vt:lpstr>
      <vt:lpstr>Calibri</vt:lpstr>
      <vt:lpstr>Georgia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enata</dc:creator>
  <cp:lastModifiedBy>Людмила Коршунова</cp:lastModifiedBy>
  <cp:revision>24</cp:revision>
  <dcterms:created xsi:type="dcterms:W3CDTF">2020-05-11T17:17:01Z</dcterms:created>
  <dcterms:modified xsi:type="dcterms:W3CDTF">2020-05-18T06:09:50Z</dcterms:modified>
</cp:coreProperties>
</file>