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6" r:id="rId2"/>
    <p:sldId id="263" r:id="rId3"/>
    <p:sldId id="257" r:id="rId4"/>
    <p:sldId id="258" r:id="rId5"/>
    <p:sldId id="259" r:id="rId6"/>
    <p:sldId id="260" r:id="rId7"/>
    <p:sldId id="261" r:id="rId8"/>
    <p:sldId id="262" r:id="rId9"/>
    <p:sldId id="264" r:id="rId10"/>
    <p:sldId id="269" r:id="rId11"/>
    <p:sldId id="266" r:id="rId12"/>
    <p:sldId id="267" r:id="rId13"/>
    <p:sldId id="268" r:id="rId14"/>
    <p:sldId id="270" r:id="rId15"/>
    <p:sldId id="265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1524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AEB7EF-DA1E-4D90-BB8B-5ED277B350C0}" type="datetimeFigureOut">
              <a:rPr lang="ru-RU" smtClean="0"/>
              <a:t>18.05.2020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012525-ED6C-410B-893C-F66D8F4207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1074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012525-ED6C-410B-893C-F66D8F420796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76698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B00CE-71F8-41B1-B47E-A69060850CEC}" type="datetimeFigureOut">
              <a:rPr lang="ru-RU" smtClean="0"/>
              <a:t>18.05.2020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BD238-DA94-4EB2-A97A-F46533C6131D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B00CE-71F8-41B1-B47E-A69060850CEC}" type="datetimeFigureOut">
              <a:rPr lang="ru-RU" smtClean="0"/>
              <a:t>18.05.2020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BD238-DA94-4EB2-A97A-F46533C6131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B00CE-71F8-41B1-B47E-A69060850CEC}" type="datetimeFigureOut">
              <a:rPr lang="ru-RU" smtClean="0"/>
              <a:t>18.05.2020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BD238-DA94-4EB2-A97A-F46533C6131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B00CE-71F8-41B1-B47E-A69060850CEC}" type="datetimeFigureOut">
              <a:rPr lang="ru-RU" smtClean="0"/>
              <a:t>18.05.2020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BD238-DA94-4EB2-A97A-F46533C6131D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B00CE-71F8-41B1-B47E-A69060850CEC}" type="datetimeFigureOut">
              <a:rPr lang="ru-RU" smtClean="0"/>
              <a:t>18.05.2020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BD238-DA94-4EB2-A97A-F46533C6131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B00CE-71F8-41B1-B47E-A69060850CEC}" type="datetimeFigureOut">
              <a:rPr lang="ru-RU" smtClean="0"/>
              <a:t>18.05.2020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BD238-DA94-4EB2-A97A-F46533C6131D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B00CE-71F8-41B1-B47E-A69060850CEC}" type="datetimeFigureOut">
              <a:rPr lang="ru-RU" smtClean="0"/>
              <a:t>18.05.2020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BD238-DA94-4EB2-A97A-F46533C6131D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B00CE-71F8-41B1-B47E-A69060850CEC}" type="datetimeFigureOut">
              <a:rPr lang="ru-RU" smtClean="0"/>
              <a:t>18.05.2020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BD238-DA94-4EB2-A97A-F46533C6131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B00CE-71F8-41B1-B47E-A69060850CEC}" type="datetimeFigureOut">
              <a:rPr lang="ru-RU" smtClean="0"/>
              <a:t>18.05.2020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BD238-DA94-4EB2-A97A-F46533C6131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B00CE-71F8-41B1-B47E-A69060850CEC}" type="datetimeFigureOut">
              <a:rPr lang="ru-RU" smtClean="0"/>
              <a:t>18.05.2020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BD238-DA94-4EB2-A97A-F46533C6131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B00CE-71F8-41B1-B47E-A69060850CEC}" type="datetimeFigureOut">
              <a:rPr lang="ru-RU" smtClean="0"/>
              <a:t>18.05.2020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BD238-DA94-4EB2-A97A-F46533C6131D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2AB00CE-71F8-41B1-B47E-A69060850CEC}" type="datetimeFigureOut">
              <a:rPr lang="ru-RU" smtClean="0"/>
              <a:t>18.05.2020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3DBD238-DA94-4EB2-A97A-F46533C6131D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microsoft.com/office/2007/relationships/hdphoto" Target="../media/hdphoto2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1.jpeg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03648" y="1999438"/>
            <a:ext cx="640871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Аквариумные рыбки</a:t>
            </a:r>
          </a:p>
          <a:p>
            <a:pPr algn="ctr"/>
            <a:endParaRPr lang="ru-RU" sz="4000" dirty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pPr algn="ctr"/>
            <a:r>
              <a:rPr lang="ru-RU" sz="28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Младшая группа</a:t>
            </a:r>
            <a:endParaRPr lang="ru-RU" sz="28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pic>
        <p:nvPicPr>
          <p:cNvPr id="1028" name="Picture 4" descr="Золотая рыбка 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3789040"/>
            <a:ext cx="3312368" cy="2799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Кира-скрап - клипарт и рамки на прозрачном фоне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95536" y="3753764"/>
            <a:ext cx="2520280" cy="2651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Золотая рыбка Клоун Аквариум Клоун Голец, рыба PNG | HotPN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875" b="100000" l="625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2" y="73256"/>
            <a:ext cx="2976331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Золотая рыбка на прозрачном фоне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9926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4202" y="130948"/>
            <a:ext cx="2692495" cy="2174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62503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Кормление аквариумных рыбо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052736"/>
            <a:ext cx="8156246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29825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335846"/>
            <a:ext cx="7272808" cy="54168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/>
              <a:t>Физкультурная минутка </a:t>
            </a:r>
            <a:r>
              <a:rPr lang="ru-RU" sz="2400" b="1" i="1" dirty="0"/>
              <a:t>«Рыбка»</a:t>
            </a:r>
            <a:r>
              <a:rPr lang="ru-RU" sz="2400" b="1" dirty="0"/>
              <a:t> </a:t>
            </a:r>
            <a:r>
              <a:rPr lang="ru-RU" sz="2400" b="1" i="1" dirty="0"/>
              <a:t>(</a:t>
            </a:r>
            <a:r>
              <a:rPr lang="ru-RU" sz="2400" b="1" i="1" dirty="0" err="1"/>
              <a:t>Нищева</a:t>
            </a:r>
            <a:r>
              <a:rPr lang="ru-RU" sz="2400" b="1" i="1" dirty="0"/>
              <a:t>)</a:t>
            </a:r>
            <a:r>
              <a:rPr lang="ru-RU" sz="2400" b="1" dirty="0"/>
              <a:t>.</a:t>
            </a:r>
          </a:p>
          <a:p>
            <a:pPr algn="ctr"/>
            <a:r>
              <a:rPr lang="ru-RU" sz="1600" dirty="0" smtClean="0"/>
              <a:t>(Координация </a:t>
            </a:r>
            <a:r>
              <a:rPr lang="ru-RU" sz="1600" dirty="0"/>
              <a:t>речи с движением, развитие подражательности</a:t>
            </a:r>
            <a:r>
              <a:rPr lang="ru-RU" sz="1600" dirty="0" smtClean="0"/>
              <a:t>.)</a:t>
            </a:r>
          </a:p>
          <a:p>
            <a:pPr algn="ctr"/>
            <a:endParaRPr lang="ru-RU" sz="1600" dirty="0" smtClean="0"/>
          </a:p>
          <a:p>
            <a:pPr algn="ctr"/>
            <a:r>
              <a:rPr lang="ru-RU" sz="2000" b="1" dirty="0" smtClean="0"/>
              <a:t>Рыбка </a:t>
            </a:r>
            <a:r>
              <a:rPr lang="ru-RU" sz="2000" b="1" dirty="0"/>
              <a:t>плавает в водице</a:t>
            </a:r>
            <a:endParaRPr lang="ru-RU" sz="2000" dirty="0"/>
          </a:p>
          <a:p>
            <a:pPr algn="ctr"/>
            <a:r>
              <a:rPr lang="ru-RU" sz="2000" b="1" dirty="0"/>
              <a:t>Рыбке весело гулять</a:t>
            </a:r>
            <a:r>
              <a:rPr lang="ru-RU" sz="2000" dirty="0"/>
              <a:t>.</a:t>
            </a:r>
          </a:p>
          <a:p>
            <a:pPr algn="ctr"/>
            <a:r>
              <a:rPr lang="ru-RU" i="1" dirty="0"/>
              <a:t>(Соединяют поочередно пальчики от, указательного до мизинца и обратно)</a:t>
            </a:r>
          </a:p>
          <a:p>
            <a:pPr algn="ctr"/>
            <a:r>
              <a:rPr lang="ru-RU" sz="2000" b="1" dirty="0"/>
              <a:t>Рыбка</a:t>
            </a:r>
            <a:r>
              <a:rPr lang="ru-RU" sz="2000" dirty="0"/>
              <a:t>, </a:t>
            </a:r>
            <a:r>
              <a:rPr lang="ru-RU" sz="2000" b="1" dirty="0"/>
              <a:t>рыбка</a:t>
            </a:r>
            <a:r>
              <a:rPr lang="ru-RU" sz="2000" dirty="0"/>
              <a:t>, </a:t>
            </a:r>
            <a:r>
              <a:rPr lang="ru-RU" sz="2000" b="1" dirty="0"/>
              <a:t>озорница,</a:t>
            </a:r>
          </a:p>
          <a:p>
            <a:pPr algn="ctr"/>
            <a:r>
              <a:rPr lang="ru-RU" sz="2000" i="1" dirty="0"/>
              <a:t>(</a:t>
            </a:r>
            <a:r>
              <a:rPr lang="ru-RU" i="1" dirty="0"/>
              <a:t>Погрозить указательным пальцем)</a:t>
            </a:r>
            <a:endParaRPr lang="ru-RU" dirty="0"/>
          </a:p>
          <a:p>
            <a:pPr algn="ctr"/>
            <a:r>
              <a:rPr lang="ru-RU" sz="2000" b="1" dirty="0"/>
              <a:t>Мы хотим тебя поймать.</a:t>
            </a:r>
          </a:p>
          <a:p>
            <a:pPr algn="ctr"/>
            <a:r>
              <a:rPr lang="ru-RU" i="1" dirty="0"/>
              <a:t>(Закручивают руками вперед - назад)</a:t>
            </a:r>
            <a:endParaRPr lang="ru-RU" sz="2000" dirty="0"/>
          </a:p>
          <a:p>
            <a:pPr algn="ctr"/>
            <a:r>
              <a:rPr lang="ru-RU" sz="2000" b="1" dirty="0"/>
              <a:t>Рыбка спинку изогнула</a:t>
            </a:r>
            <a:r>
              <a:rPr lang="ru-RU" sz="2000" dirty="0"/>
              <a:t>,</a:t>
            </a:r>
          </a:p>
          <a:p>
            <a:pPr algn="ctr"/>
            <a:r>
              <a:rPr lang="ru-RU" i="1" dirty="0"/>
              <a:t>(Приседают, крутя туловищем)</a:t>
            </a:r>
            <a:endParaRPr lang="ru-RU" dirty="0"/>
          </a:p>
          <a:p>
            <a:pPr algn="ctr"/>
            <a:r>
              <a:rPr lang="ru-RU" sz="2000" b="1" dirty="0"/>
              <a:t>Крошку хлебную взяла.</a:t>
            </a:r>
          </a:p>
          <a:p>
            <a:pPr algn="ctr"/>
            <a:r>
              <a:rPr lang="ru-RU" i="1" dirty="0"/>
              <a:t>(Показать руками хватательные упражнения)</a:t>
            </a:r>
            <a:endParaRPr lang="ru-RU" dirty="0"/>
          </a:p>
          <a:p>
            <a:pPr algn="ctr"/>
            <a:r>
              <a:rPr lang="ru-RU" sz="2000" b="1" dirty="0"/>
              <a:t>Рыбка хвостиком махнула</a:t>
            </a:r>
            <a:r>
              <a:rPr lang="ru-RU" sz="2000" dirty="0"/>
              <a:t>,</a:t>
            </a:r>
          </a:p>
          <a:p>
            <a:pPr algn="ctr"/>
            <a:r>
              <a:rPr lang="ru-RU" sz="2000" i="1" dirty="0"/>
              <a:t>(</a:t>
            </a:r>
            <a:r>
              <a:rPr lang="ru-RU" i="1" dirty="0"/>
              <a:t>Приседают, крутя туловищем)</a:t>
            </a:r>
            <a:endParaRPr lang="ru-RU" dirty="0"/>
          </a:p>
          <a:p>
            <a:pPr algn="ctr"/>
            <a:r>
              <a:rPr lang="ru-RU" sz="2000" b="1" dirty="0"/>
              <a:t>Очень быстро уплыла</a:t>
            </a:r>
            <a:r>
              <a:rPr lang="ru-RU" sz="2000" b="1" dirty="0" smtClean="0"/>
              <a:t>.</a:t>
            </a:r>
            <a:endParaRPr lang="ru-RU" sz="2000" b="1" dirty="0"/>
          </a:p>
        </p:txBody>
      </p:sp>
      <p:pic>
        <p:nvPicPr>
          <p:cNvPr id="3" name="Picture 4" descr="https://img1.liveinternet.ru/images/attach/c/8/102/38/102038445_large_ruybka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18826">
            <a:off x="352376" y="4780126"/>
            <a:ext cx="2173014" cy="1669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 descr="https://img1.liveinternet.ru/images/attach/c/8/102/38/102038443_large_ruybka_5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4814845"/>
            <a:ext cx="2462393" cy="1782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89826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16062" y="313414"/>
            <a:ext cx="27658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Найди пару</a:t>
            </a:r>
            <a:endParaRPr lang="ru-RU" sz="2400" b="1" dirty="0"/>
          </a:p>
        </p:txBody>
      </p:sp>
      <p:pic>
        <p:nvPicPr>
          <p:cNvPr id="3" name="Picture 2" descr="Золотая рыбка фото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35" t="-3628" r="13094" b="3628"/>
          <a:stretch/>
        </p:blipFill>
        <p:spPr bwMode="auto">
          <a:xfrm>
            <a:off x="243012" y="335166"/>
            <a:ext cx="2529480" cy="1756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Гуппи Poecilia reticulata var.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048"/>
          <a:stretch/>
        </p:blipFill>
        <p:spPr bwMode="auto">
          <a:xfrm>
            <a:off x="258257" y="2473620"/>
            <a:ext cx="2559112" cy="1894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Золотая рыбка фото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35" t="-3628" r="13094" b="3628"/>
          <a:stretch/>
        </p:blipFill>
        <p:spPr bwMode="auto">
          <a:xfrm>
            <a:off x="3147518" y="4745180"/>
            <a:ext cx="2673496" cy="1756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Меченосец  Xiphophorus hellerii var.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48" t="23610" r="21557" b="30620"/>
          <a:stretch/>
        </p:blipFill>
        <p:spPr bwMode="auto">
          <a:xfrm>
            <a:off x="3198713" y="967917"/>
            <a:ext cx="2600581" cy="1620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Петушок сиамский Сиамская корона Betta splendens var.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96" t="23392" r="3696" b="7777"/>
          <a:stretch/>
        </p:blipFill>
        <p:spPr bwMode="auto">
          <a:xfrm>
            <a:off x="6313928" y="4709310"/>
            <a:ext cx="2399837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РЫБКИ :: СКАЛЯРИИ :: АРХИВ :: СКАЛЯРИЯ ЧЕРНАЯ БАРХАТНАЯ 4+см ...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9779" y="2825302"/>
            <a:ext cx="2632165" cy="1756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Меченосец  Xiphophorus hellerii var.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48" t="23610" r="21557" b="30620"/>
          <a:stretch/>
        </p:blipFill>
        <p:spPr bwMode="auto">
          <a:xfrm>
            <a:off x="216788" y="4754156"/>
            <a:ext cx="2600581" cy="1620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Гуппи Poecilia reticulata var.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048"/>
          <a:stretch/>
        </p:blipFill>
        <p:spPr bwMode="auto">
          <a:xfrm>
            <a:off x="6163805" y="2473620"/>
            <a:ext cx="2559112" cy="1894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Петушок сиамский Сиамская корона Betta splendens var.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96" t="23392" r="3696" b="7777"/>
          <a:stretch/>
        </p:blipFill>
        <p:spPr bwMode="auto">
          <a:xfrm>
            <a:off x="6163805" y="313414"/>
            <a:ext cx="2399837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09329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9447" y="660758"/>
            <a:ext cx="4271047" cy="5760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70624" y="260648"/>
            <a:ext cx="38164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Найди тень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14975658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19672" y="1412776"/>
            <a:ext cx="590465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Arial Black" panose="020B0A04020102020204" pitchFamily="34" charset="0"/>
              </a:rPr>
              <a:t>Рыбки водятся в воде</a:t>
            </a:r>
          </a:p>
          <a:p>
            <a:pPr algn="ctr"/>
            <a:r>
              <a:rPr lang="ru-RU" sz="2400" b="1" dirty="0">
                <a:latin typeface="Arial Black" panose="020B0A04020102020204" pitchFamily="34" charset="0"/>
              </a:rPr>
              <a:t>В речке, в озере везде.</a:t>
            </a:r>
          </a:p>
          <a:p>
            <a:pPr algn="ctr"/>
            <a:r>
              <a:rPr lang="ru-RU" sz="2400" b="1" dirty="0">
                <a:latin typeface="Arial Black" panose="020B0A04020102020204" pitchFamily="34" charset="0"/>
              </a:rPr>
              <a:t>И в аквариум нырнула,</a:t>
            </a:r>
          </a:p>
          <a:p>
            <a:pPr algn="ctr"/>
            <a:r>
              <a:rPr lang="ru-RU" sz="2400" b="1" dirty="0">
                <a:latin typeface="Arial Black" panose="020B0A04020102020204" pitchFamily="34" charset="0"/>
              </a:rPr>
              <a:t>Детям хвостиком махнула,</a:t>
            </a:r>
          </a:p>
          <a:p>
            <a:pPr algn="ctr"/>
            <a:r>
              <a:rPr lang="ru-RU" sz="2400" b="1" dirty="0">
                <a:latin typeface="Arial Black" panose="020B0A04020102020204" pitchFamily="34" charset="0"/>
              </a:rPr>
              <a:t>Рыбку вы поберегите,</a:t>
            </a:r>
          </a:p>
          <a:p>
            <a:pPr algn="ctr"/>
            <a:r>
              <a:rPr lang="ru-RU" sz="2400" b="1" dirty="0">
                <a:latin typeface="Arial Black" panose="020B0A04020102020204" pitchFamily="34" charset="0"/>
              </a:rPr>
              <a:t>Не забудьте, покормите,</a:t>
            </a:r>
          </a:p>
          <a:p>
            <a:pPr algn="ctr"/>
            <a:r>
              <a:rPr lang="ru-RU" sz="2400" b="1" dirty="0">
                <a:latin typeface="Arial Black" panose="020B0A04020102020204" pitchFamily="34" charset="0"/>
              </a:rPr>
              <a:t>И тогда она всегда</a:t>
            </a:r>
          </a:p>
          <a:p>
            <a:pPr algn="ctr"/>
            <a:r>
              <a:rPr lang="ru-RU" sz="2400" b="1" dirty="0">
                <a:latin typeface="Arial Black" panose="020B0A04020102020204" pitchFamily="34" charset="0"/>
              </a:rPr>
              <a:t>Будет радовать тебя</a:t>
            </a:r>
          </a:p>
        </p:txBody>
      </p:sp>
      <p:pic>
        <p:nvPicPr>
          <p:cNvPr id="5122" name="Picture 2" descr="https://img0.liveinternet.ru/images/attach/c/8/102/38/102038440_large_ruybka_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17204">
            <a:off x="6054771" y="4466789"/>
            <a:ext cx="2447317" cy="1820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s://img1.liveinternet.ru/images/attach/c/8/102/38/102038445_large_ruybka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04437">
            <a:off x="433008" y="4298365"/>
            <a:ext cx="2808312" cy="2157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s://img1.liveinternet.ru/images/attach/c/8/102/38/102038443_large_ruybka_5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303324"/>
            <a:ext cx="2289891" cy="1657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https://img0.liveinternet.ru/images/attach/c/8/102/38/102038442_large_ruybka_4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272" y="289636"/>
            <a:ext cx="2396218" cy="2080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03590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491144" y="2492896"/>
            <a:ext cx="4161717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5400" b="1" dirty="0">
                <a:solidFill>
                  <a:srgbClr val="002060"/>
                </a:solidFill>
                <a:latin typeface="Arial Black" panose="020B0A04020102020204" pitchFamily="34" charset="0"/>
              </a:rPr>
              <a:t>До новых </a:t>
            </a:r>
            <a:endParaRPr lang="ru-RU" sz="5400" b="1" dirty="0" smtClean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pPr algn="ctr"/>
            <a:r>
              <a:rPr lang="ru-RU" sz="54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встреч!</a:t>
            </a:r>
            <a:endParaRPr lang="ru-RU" sz="5400" dirty="0">
              <a:solidFill>
                <a:srgbClr val="002060"/>
              </a:solidFill>
            </a:endParaRPr>
          </a:p>
        </p:txBody>
      </p:sp>
      <p:pic>
        <p:nvPicPr>
          <p:cNvPr id="4" name="Picture 4" descr="Петушок сиамский Сиамская корона Betta splendens var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96" t="23392" r="3696" b="7777"/>
          <a:stretch/>
        </p:blipFill>
        <p:spPr bwMode="auto">
          <a:xfrm>
            <a:off x="5940152" y="4437112"/>
            <a:ext cx="2917629" cy="2101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Гуппи Poecilia reticulata var.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048"/>
          <a:stretch/>
        </p:blipFill>
        <p:spPr bwMode="auto">
          <a:xfrm>
            <a:off x="179512" y="332656"/>
            <a:ext cx="2736304" cy="2025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РЫБКИ :: СКАЛЯРИИ :: АРХИВ :: СКАЛЯРИЯ ЧЕРНАЯ БАРХАТНАЯ 4+см ..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410800"/>
            <a:ext cx="3149200" cy="2101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Меченосец  Xiphophorus hellerii var.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48" t="23610" r="21557" b="30620"/>
          <a:stretch/>
        </p:blipFill>
        <p:spPr bwMode="auto">
          <a:xfrm flipH="1">
            <a:off x="5580112" y="370416"/>
            <a:ext cx="3102138" cy="1932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98243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260648"/>
            <a:ext cx="67865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FF0000"/>
                </a:solidFill>
                <a:latin typeface="Arial Black" panose="020B0A04020102020204" pitchFamily="34" charset="0"/>
              </a:rPr>
              <a:t>Методические рекомендации для родителей по </a:t>
            </a:r>
            <a:r>
              <a:rPr lang="ru-RU" sz="20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изучении темы «Аквариумные рыбы»</a:t>
            </a:r>
            <a:endParaRPr lang="ru-RU" sz="20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99592" y="1556792"/>
            <a:ext cx="763284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Родителям рекомендуется:</a:t>
            </a:r>
            <a:endParaRPr lang="ru-RU" sz="2400" dirty="0"/>
          </a:p>
          <a:p>
            <a:r>
              <a:rPr lang="ru-RU" sz="2400" b="1" dirty="0"/>
              <a:t>- рассказать ребенку о </a:t>
            </a:r>
            <a:r>
              <a:rPr lang="ru-RU" sz="2400" b="1" dirty="0" smtClean="0"/>
              <a:t>аквариумных </a:t>
            </a:r>
            <a:r>
              <a:rPr lang="ru-RU" sz="2400" b="1" dirty="0"/>
              <a:t>рыбах</a:t>
            </a:r>
          </a:p>
          <a:p>
            <a:pPr marL="342900" indent="-342900">
              <a:buFontTx/>
              <a:buChar char="-"/>
            </a:pPr>
            <a:r>
              <a:rPr lang="ru-RU" sz="2400" b="1" dirty="0" smtClean="0"/>
              <a:t>рассмотреть </a:t>
            </a:r>
            <a:r>
              <a:rPr lang="ru-RU" sz="2400" b="1" dirty="0"/>
              <a:t>с ребенком иллюстрации </a:t>
            </a:r>
            <a:r>
              <a:rPr lang="ru-RU" sz="2400" b="1" dirty="0" smtClean="0"/>
              <a:t>разных рыб</a:t>
            </a:r>
          </a:p>
          <a:p>
            <a:r>
              <a:rPr lang="ru-RU" sz="2400" b="1" dirty="0"/>
              <a:t>- обратить внимание на особенности проживания, питания, строения и дыхания водных </a:t>
            </a:r>
            <a:r>
              <a:rPr lang="ru-RU" sz="2400" b="1" dirty="0" smtClean="0"/>
              <a:t>животных.</a:t>
            </a:r>
            <a:endParaRPr lang="ru-RU" sz="2400" b="1" dirty="0"/>
          </a:p>
          <a:p>
            <a:pPr marL="342900" indent="-342900">
              <a:buFontTx/>
              <a:buChar char="-"/>
            </a:pP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445247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Как правильно установить аквариум? | Главные особенности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748816"/>
            <a:ext cx="4965043" cy="3465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139952" y="476672"/>
            <a:ext cx="47525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Стоит на комоде стеклянный сосуд.</a:t>
            </a:r>
            <a:br>
              <a:rPr lang="ru-RU" b="1" dirty="0"/>
            </a:br>
            <a:r>
              <a:rPr lang="ru-RU" b="1" dirty="0"/>
              <a:t>Улитки и рыбки в сосуде живут.</a:t>
            </a:r>
            <a:br>
              <a:rPr lang="ru-RU" b="1" dirty="0"/>
            </a:br>
            <a:r>
              <a:rPr lang="ru-RU" b="1" dirty="0"/>
              <a:t>Но только оттуда ты рыб не лови!</a:t>
            </a:r>
            <a:br>
              <a:rPr lang="ru-RU" b="1" dirty="0"/>
            </a:br>
            <a:r>
              <a:rPr lang="ru-RU" b="1" dirty="0"/>
              <a:t>На рыбок красивых ты просто смотри.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5517232"/>
            <a:ext cx="870945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/>
              <a:t>Аква́риум</a:t>
            </a:r>
            <a:r>
              <a:rPr lang="ru-RU" b="1" dirty="0"/>
              <a:t> — искусственно образованная водная среда обитания в прозрачном резервуаре, предназначенная для содержания </a:t>
            </a:r>
            <a:r>
              <a:rPr lang="ru-RU" b="1" dirty="0" smtClean="0"/>
              <a:t>рыб, водных животных, растений </a:t>
            </a:r>
            <a:r>
              <a:rPr lang="ru-RU" b="1" dirty="0"/>
              <a:t>и наблюдения за ними.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519959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золотая рыбка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018172"/>
            <a:ext cx="5196576" cy="3741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338480" y="188640"/>
            <a:ext cx="57606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atin typeface="Arial Black" panose="020B0A04020102020204" pitchFamily="34" charset="0"/>
              </a:rPr>
              <a:t>Строение рыбы</a:t>
            </a:r>
            <a:endParaRPr lang="ru-RU" sz="3200" dirty="0">
              <a:latin typeface="Arial Black" panose="020B0A040201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5536" y="4941168"/>
            <a:ext cx="856895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/>
              <a:t>Рыбы живут в </a:t>
            </a:r>
            <a:r>
              <a:rPr lang="ru-RU" sz="2000" b="1" dirty="0" smtClean="0"/>
              <a:t>воде. У </a:t>
            </a:r>
            <a:r>
              <a:rPr lang="ru-RU" sz="2000" b="1" dirty="0"/>
              <a:t>рыбки есть туловище, голова, длинный хвост, плавники. На голове у рыбки расположены </a:t>
            </a:r>
            <a:r>
              <a:rPr lang="ru-RU" sz="2000" b="1" dirty="0" smtClean="0"/>
              <a:t>жабры они </a:t>
            </a:r>
            <a:r>
              <a:rPr lang="ru-RU" sz="2000" b="1" dirty="0"/>
              <a:t>помогают рыбке </a:t>
            </a:r>
            <a:r>
              <a:rPr lang="ru-RU" sz="2000" b="1" dirty="0" smtClean="0"/>
              <a:t>дышать,</a:t>
            </a:r>
            <a:r>
              <a:rPr lang="ru-RU" sz="2000" b="1" dirty="0"/>
              <a:t> глазки и небольшой ротик. </a:t>
            </a:r>
            <a:r>
              <a:rPr lang="ru-RU" sz="2000" b="1" dirty="0" smtClean="0"/>
              <a:t>Тело рыб покрыто чешуёй. Плавники и хвост помогают рыбам передвигаться в воде.</a:t>
            </a:r>
            <a:endParaRPr lang="ru-RU" sz="2000" b="1" dirty="0"/>
          </a:p>
        </p:txBody>
      </p:sp>
      <p:pic>
        <p:nvPicPr>
          <p:cNvPr id="5" name="Рисунок 4" descr="Презентация - Строение рыбы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840" t="39104" r="11520" b="11110"/>
          <a:stretch/>
        </p:blipFill>
        <p:spPr bwMode="auto">
          <a:xfrm>
            <a:off x="6283594" y="1196752"/>
            <a:ext cx="1631052" cy="223224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9011553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63207" y="404664"/>
            <a:ext cx="440216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dirty="0">
                <a:solidFill>
                  <a:srgbClr val="002060"/>
                </a:solidFill>
                <a:latin typeface="Arial Black" panose="020B0A04020102020204" pitchFamily="34" charset="0"/>
              </a:rPr>
              <a:t>Аквариумные рыбки</a:t>
            </a:r>
          </a:p>
        </p:txBody>
      </p:sp>
      <p:pic>
        <p:nvPicPr>
          <p:cNvPr id="1026" name="Picture 2" descr="Золотая рыбка фот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7" y="1083608"/>
            <a:ext cx="4608512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059832" y="3181894"/>
            <a:ext cx="16561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Золотая рыбка</a:t>
            </a:r>
            <a:endParaRPr lang="ru-RU" sz="1600" b="1" dirty="0"/>
          </a:p>
        </p:txBody>
      </p:sp>
      <p:pic>
        <p:nvPicPr>
          <p:cNvPr id="1028" name="Picture 4" descr="Freshwater angelfish biodom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5392" y="3717032"/>
            <a:ext cx="4193589" cy="2789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788024" y="6105832"/>
            <a:ext cx="18601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err="1" smtClean="0">
                <a:solidFill>
                  <a:schemeClr val="bg1"/>
                </a:solidFill>
              </a:rPr>
              <a:t>Скалярия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20733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Гуппи Poecilia reticulata var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8316416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572000" y="2802376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Гуппи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2052" name="Picture 4" descr="Петушок сиамский Сиамская корона Betta splendens var.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96"/>
          <a:stretch/>
        </p:blipFill>
        <p:spPr bwMode="auto">
          <a:xfrm>
            <a:off x="1696233" y="3284984"/>
            <a:ext cx="4910288" cy="3400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835696" y="6281768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Сиамский петушок 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627784" y="2802375"/>
            <a:ext cx="12961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Гуппи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838738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Меченосец  Xiphophorus hellerii var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28663"/>
            <a:ext cx="4464496" cy="3576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3528" y="3381634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Меченосец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3076" name="Picture 4" descr="Попугай красный Cichlasoma sp. (гибрид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033430"/>
            <a:ext cx="4222447" cy="3432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300192" y="6044480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Попугай</a:t>
            </a:r>
          </a:p>
        </p:txBody>
      </p:sp>
    </p:spTree>
    <p:extLst>
      <p:ext uri="{BB962C8B-B14F-4D97-AF65-F5344CB8AC3E}">
        <p14:creationId xmlns:p14="http://schemas.microsoft.com/office/powerpoint/2010/main" val="2235197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Подбираем растения для аквариума вместе! - Полезное | ECOREE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848" y="476672"/>
            <a:ext cx="7488832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93864" y="5308040"/>
            <a:ext cx="7200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Arial Black" panose="020B0A04020102020204" pitchFamily="34" charset="0"/>
              </a:rPr>
              <a:t>Водоросли</a:t>
            </a:r>
            <a:endParaRPr lang="ru-RU" sz="20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1940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15816" y="332656"/>
            <a:ext cx="35283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Arial Black" panose="020B0A04020102020204" pitchFamily="34" charset="0"/>
              </a:rPr>
              <a:t>Корм для рыбок</a:t>
            </a:r>
            <a:endParaRPr lang="ru-RU" sz="2000" dirty="0">
              <a:latin typeface="Arial Black" panose="020B0A040201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4510343"/>
            <a:ext cx="78488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К</a:t>
            </a:r>
            <a:r>
              <a:rPr lang="ru-RU" dirty="0" smtClean="0"/>
              <a:t>ормить </a:t>
            </a:r>
            <a:r>
              <a:rPr lang="ru-RU" dirty="0"/>
              <a:t>рыбок два раза в день. Утром </a:t>
            </a:r>
            <a:r>
              <a:rPr lang="ru-RU" b="1" dirty="0"/>
              <a:t>—</a:t>
            </a:r>
            <a:r>
              <a:rPr lang="ru-RU" dirty="0"/>
              <a:t> через час после включения света, и вечером </a:t>
            </a:r>
            <a:r>
              <a:rPr lang="ru-RU" b="1" dirty="0"/>
              <a:t>— </a:t>
            </a:r>
            <a:r>
              <a:rPr lang="ru-RU" dirty="0"/>
              <a:t>примерно за два-три часа до его выключения. </a:t>
            </a:r>
            <a:r>
              <a:rPr lang="ru-RU" dirty="0" smtClean="0"/>
              <a:t>Сухой </a:t>
            </a:r>
            <a:r>
              <a:rPr lang="ru-RU" dirty="0"/>
              <a:t>корм, и разные </a:t>
            </a:r>
            <a:r>
              <a:rPr lang="ru-RU" dirty="0" smtClean="0"/>
              <a:t>добавки дают рыбкам.</a:t>
            </a:r>
            <a:endParaRPr lang="ru-RU" dirty="0"/>
          </a:p>
        </p:txBody>
      </p:sp>
      <p:pic>
        <p:nvPicPr>
          <p:cNvPr id="5" name="Picture 2" descr="Сухие корм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560" y="1458904"/>
            <a:ext cx="8196257" cy="2402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8033814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347</TotalTime>
  <Words>165</Words>
  <Application>Microsoft Office PowerPoint</Application>
  <PresentationFormat>Экран (4:3)</PresentationFormat>
  <Paragraphs>53</Paragraphs>
  <Slides>15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0" baseType="lpstr">
      <vt:lpstr>Arial Black</vt:lpstr>
      <vt:lpstr>Calibri</vt:lpstr>
      <vt:lpstr>Georgia</vt:lpstr>
      <vt:lpstr>Trebuchet MS</vt:lpstr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enata</dc:creator>
  <cp:lastModifiedBy>Людмила Коршунова</cp:lastModifiedBy>
  <cp:revision>24</cp:revision>
  <dcterms:created xsi:type="dcterms:W3CDTF">2020-05-11T17:17:01Z</dcterms:created>
  <dcterms:modified xsi:type="dcterms:W3CDTF">2020-05-18T06:09:50Z</dcterms:modified>
</cp:coreProperties>
</file>