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E6F1-D905-4582-AABF-D8F63098D49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6CCC-DAB6-4039-B186-0F4D93C77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5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E6F1-D905-4582-AABF-D8F63098D49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6CCC-DAB6-4039-B186-0F4D93C77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E6F1-D905-4582-AABF-D8F63098D49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6CCC-DAB6-4039-B186-0F4D93C77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37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E6F1-D905-4582-AABF-D8F63098D49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6CCC-DAB6-4039-B186-0F4D93C77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91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E6F1-D905-4582-AABF-D8F63098D49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6CCC-DAB6-4039-B186-0F4D93C77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96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E6F1-D905-4582-AABF-D8F63098D49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6CCC-DAB6-4039-B186-0F4D93C77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7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E6F1-D905-4582-AABF-D8F63098D49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6CCC-DAB6-4039-B186-0F4D93C77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24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E6F1-D905-4582-AABF-D8F63098D49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6CCC-DAB6-4039-B186-0F4D93C77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5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E6F1-D905-4582-AABF-D8F63098D49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6CCC-DAB6-4039-B186-0F4D93C77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43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E6F1-D905-4582-AABF-D8F63098D49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6CCC-DAB6-4039-B186-0F4D93C77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0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E6F1-D905-4582-AABF-D8F63098D49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6CCC-DAB6-4039-B186-0F4D93C77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32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9E6F1-D905-4582-AABF-D8F63098D49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C6CCC-DAB6-4039-B186-0F4D93C77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42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i="1" kern="1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Мастер класс по изготовлению игры «Забег божьих коровок»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i="1" kern="1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из бросового материала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i="1" kern="1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i="1" kern="1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20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Мастер класс по изготовлению игры «Забег божьих коровок» из бросового материал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5616624" cy="3729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076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879393"/>
            <a:ext cx="7543732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пушистой цветной проволоки делаем усики 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закрепляем их на голове.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Рисунок 17" descr="Описание: https://www.maam.ru/upload/blogs/detsad-193909-15898297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37" y="1837181"/>
            <a:ext cx="5289523" cy="396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305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77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-1187170"/>
            <a:ext cx="7992888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Длинную деревянную палочку разделяем на 4 части, к каждой привязываем цветную нить и наматываем ее на палочку, а другой конец привязываем к божьей коровке с подходящими по цвету усиками.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Рисунок 18" descr="Описание: https://www.maam.ru/upload/blogs/detsad-193909-1589829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27920" y="1484784"/>
            <a:ext cx="5791498" cy="40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7245" y="2828836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божьи коровки готовы, теперь они могут принять участие в забеге между собой, конечно, не без помощи детей!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СПАСИБО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71625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6318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Для работы нам понадобится следующий материал: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•две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бумажные втулки от туалетной бумаги,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•цветная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бумага красного и черного цвета,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•пушистая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проволока - красного, желтого, синего и зеленого цветов,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•камешки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•деревянная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палочка,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•пряжа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красного, желтого, синего и зеленого цветов,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•цветные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карандаши,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•клей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кисть, ножницы.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www.maam.ru/upload/blogs/detsad-193909-158982882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776" y="2924944"/>
            <a:ext cx="4473624" cy="3532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4546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552" y="-183887"/>
            <a:ext cx="862712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i="1" dirty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Приступаем к работе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Берем втулки и разрезаем их пополам, получаем четыре заготовки.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Рисунок 7" descr="Описание: https://www.maam.ru/upload/blogs/detsad-193909-15898289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08" y="1844824"/>
            <a:ext cx="490076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05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202557"/>
            <a:ext cx="809189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Из цветной бумаги красного цвета вырезаем восемь кругов,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чуть больше размером, чем втулка.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Рисунок 8" descr="Описание: https://www.maam.ru/upload/blogs/detsad-193909-1589829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4788532" cy="358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359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094837"/>
            <a:ext cx="7976094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Обклеиваем каждую половинку втулки бумагой сверху и снизу,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внутрь необходимо вложить 4-5 камешка для утяжеления.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Рисунок 9" descr="Описание: https://www.maam.ru/upload/blogs/detsad-193909-1589829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4897551" cy="366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26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925559"/>
            <a:ext cx="752648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Также обклеиваем остальные заготовки будущих коровок.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Рисунок 10" descr="Описание: https://www.maam.ru/upload/blogs/detsad-193909-1589829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4993396" cy="37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6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536" y="-1479557"/>
            <a:ext cx="741682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цветной бумаги черного цвета вырезаем  маленькие кружки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по шесть штук на каждую и четыре полоски. 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На верхнюю часть приклеиваем по середине черную полоску,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по краям по три кружочка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Рисунок 12" descr="Описание: https://www.maam.ru/upload/blogs/detsad-193909-1589829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21319"/>
            <a:ext cx="5112568" cy="38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467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1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63688" y="-1618057"/>
            <a:ext cx="5904656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цветной бумаги черного цвета нарезаем узкие полоски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длинной 7см по три на каждую.</a:t>
            </a:r>
          </a:p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Складываем полоски крест -  накрест и приклеиваем к нижней части заготовки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Рисунок 13" descr="Описание: https://www.maam.ru/upload/blogs/detsad-193909-1589829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16" y="2492896"/>
            <a:ext cx="4019756" cy="301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s://www.maam.ru/upload/blogs/detsad-193909-158982954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3942710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696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5" descr="Описание: https://www.maam.ru/upload/blogs/detsad-193909-15898296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5006"/>
            <a:ext cx="4032448" cy="302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16" descr="Описание: https://www.maam.ru/upload/blogs/detsad-193909-15898297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482" y="2832102"/>
            <a:ext cx="4360030" cy="326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03648" y="-1142634"/>
            <a:ext cx="653012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белой бумаги вырезаем четыре мордочки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 помощью цветных карандашей раскрашиваем их,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придавая каждой веселые черты лица, приклеиваем их к основе.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305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153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48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297</Words>
  <Application>Microsoft Office PowerPoint</Application>
  <PresentationFormat>Экран (4:3)</PresentationFormat>
  <Paragraphs>102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Мастер класс по изготовлению игры «Забег божьих коровок» из бросового материала    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по изготовлению игры «Забег божьих коровок» из бросового материала</dc:title>
  <dc:creator>Илья</dc:creator>
  <cp:lastModifiedBy>Людмила Коршунова</cp:lastModifiedBy>
  <cp:revision>17</cp:revision>
  <dcterms:created xsi:type="dcterms:W3CDTF">2020-05-19T07:40:51Z</dcterms:created>
  <dcterms:modified xsi:type="dcterms:W3CDTF">2020-05-19T12:25:35Z</dcterms:modified>
</cp:coreProperties>
</file>