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6F1-D905-4582-AABF-D8F63098D496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C6CCC-DAB6-4039-B186-0F4D93C77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355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6F1-D905-4582-AABF-D8F63098D496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C6CCC-DAB6-4039-B186-0F4D93C77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49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6F1-D905-4582-AABF-D8F63098D496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C6CCC-DAB6-4039-B186-0F4D93C77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379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6F1-D905-4582-AABF-D8F63098D496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C6CCC-DAB6-4039-B186-0F4D93C77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917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6F1-D905-4582-AABF-D8F63098D496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C6CCC-DAB6-4039-B186-0F4D93C77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969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6F1-D905-4582-AABF-D8F63098D496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C6CCC-DAB6-4039-B186-0F4D93C77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27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6F1-D905-4582-AABF-D8F63098D496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C6CCC-DAB6-4039-B186-0F4D93C77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249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6F1-D905-4582-AABF-D8F63098D496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C6CCC-DAB6-4039-B186-0F4D93C77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35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6F1-D905-4582-AABF-D8F63098D496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C6CCC-DAB6-4039-B186-0F4D93C77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39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6F1-D905-4582-AABF-D8F63098D496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C6CCC-DAB6-4039-B186-0F4D93C77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05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6F1-D905-4582-AABF-D8F63098D496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C6CCC-DAB6-4039-B186-0F4D93C77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327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9E6F1-D905-4582-AABF-D8F63098D496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C6CCC-DAB6-4039-B186-0F4D93C77B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423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</a:pPr>
            <a:r>
              <a:rPr lang="ru-RU" i="1" kern="1800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  <a:cs typeface="Times New Roman"/>
              </a:rPr>
              <a:t>Мастер класс по изготовлению игры «Забег божьих коровок»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r>
              <a:rPr lang="ru-RU" i="1" kern="1800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  <a:cs typeface="Times New Roman"/>
              </a:rPr>
              <a:t>из бросового материала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r>
              <a:rPr lang="ru-RU" i="1" kern="1800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r>
              <a:rPr lang="ru-RU" i="1" kern="1800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r>
              <a:rPr lang="ru-RU" sz="2000" dirty="0" smtClean="0">
                <a:solidFill>
                  <a:srgbClr val="111111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1800" dirty="0">
                <a:ea typeface="Calibri"/>
                <a:cs typeface="Times New Roman"/>
              </a:rPr>
              <a:t/>
            </a:r>
            <a:br>
              <a:rPr lang="ru-RU" sz="18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Мастер класс по изготовлению игры «Забег божьих коровок» из бросового материал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636912"/>
            <a:ext cx="5616624" cy="37292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0076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879393"/>
            <a:ext cx="7543732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пушистой цветной проволоки делаем усики 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закрепляем их на голове.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5" name="Рисунок 17" descr="Описание: https://www.maam.ru/upload/blogs/detsad-193909-15898297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237" y="1837181"/>
            <a:ext cx="5289523" cy="3963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277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23528" y="-1187170"/>
            <a:ext cx="7992888" cy="283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solidFill>
                <a:srgbClr val="11111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Длинную деревянную палочку разделяем на 4 части, к каждой привязываем цветную нить и наматываем ее на палочку, а другой конец привязываем к божьей коровке с подходящими по цвету усиками.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Рисунок 18" descr="Описание: https://www.maam.ru/upload/blogs/detsad-193909-15898299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27920" y="1484784"/>
            <a:ext cx="5791498" cy="405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7245" y="2828836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божьи коровки готовы, теперь они могут принять участие в забеге между собой, конечно, не без помощи детей!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СПАСИБО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3716255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63184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Для работы нам понадобится следующий материал: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•две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бумажные втулки от туалетной бумаги,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•цветная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бумага красного и черного цвета,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•пушистая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проволока - красного, желтого, синего и зеленого цветов,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•камешки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•деревянная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палочка,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•пряжа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красного, желтого, синего и зеленого цветов,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•цветные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карандаши,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•клей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кисть, ножницы.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s://www.maam.ru/upload/blogs/detsad-193909-158982882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776" y="2924944"/>
            <a:ext cx="4473624" cy="3532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4546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39552" y="-183887"/>
            <a:ext cx="8627122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1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i="1" dirty="0">
              <a:solidFill>
                <a:srgbClr val="11111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1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Приступаем к работе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Берем втулки и разрезаем их пополам, получаем четыре заготовки.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5" name="Рисунок 7" descr="Описание: https://www.maam.ru/upload/blogs/detsad-193909-15898289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808" y="1844824"/>
            <a:ext cx="4900765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050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1202557"/>
            <a:ext cx="8091895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Из цветной бумаги красного цвета вырезаем восемь кругов, 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чуть больше размером, чем втулка.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5" name="Рисунок 8" descr="Описание: https://www.maam.ru/upload/blogs/detsad-193909-1589829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44824"/>
            <a:ext cx="4788532" cy="358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3228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359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1094837"/>
            <a:ext cx="7976094" cy="264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Обклеиваем каждую половинку втулки бумагой сверху и снизу, 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внутрь необходимо вложить 4-5 камешка для утяжеления.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Рисунок 9" descr="Описание: https://www.maam.ru/upload/blogs/detsad-193909-15898291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132856"/>
            <a:ext cx="4897551" cy="3669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261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925559"/>
            <a:ext cx="752648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solidFill>
                <a:srgbClr val="11111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solidFill>
                <a:srgbClr val="11111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solidFill>
                <a:srgbClr val="11111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Также обклеиваем остальные заготовки будущих коровок.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5" name="Рисунок 10" descr="Описание: https://www.maam.ru/upload/blogs/detsad-193909-1589829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4993396" cy="374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3190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062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-1479557"/>
            <a:ext cx="7416824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цветной бумаги черного цвета вырезаем  маленькие кружки 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по шесть штук на каждую и четыре полоски.  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На верхнюю часть приклеиваем по середине черную полоску, 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по краям по три кружочка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5" name="Рисунок 12" descr="Описание: https://www.maam.ru/upload/blogs/detsad-193909-15898293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21319"/>
            <a:ext cx="5112568" cy="382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3467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311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763688" y="-1618057"/>
            <a:ext cx="5904656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solidFill>
                <a:srgbClr val="11111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цветной бумаги черного цвета нарезаем узкие полоски 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длинной 7см по три на каждую.</a:t>
            </a:r>
          </a:p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Складываем полоски крест -  накрест и приклеиваем к нижней части заготовки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Рисунок 13" descr="Описание: https://www.maam.ru/upload/blogs/detsad-193909-15898294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16" y="2492896"/>
            <a:ext cx="4019756" cy="301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3105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s://www.maam.ru/upload/blogs/detsad-193909-158982954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92896"/>
            <a:ext cx="3942710" cy="3096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7696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5" descr="Описание: https://www.maam.ru/upload/blogs/detsad-193909-15898296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15006"/>
            <a:ext cx="4032448" cy="302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16" descr="Описание: https://www.maam.ru/upload/blogs/detsad-193909-15898297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482" y="2832102"/>
            <a:ext cx="4360030" cy="326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403648" y="-1142634"/>
            <a:ext cx="6530121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solidFill>
                <a:srgbClr val="11111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solidFill>
                <a:srgbClr val="11111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solidFill>
                <a:srgbClr val="11111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белой бумаги вырезаем четыре мордочки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 помощью цветных карандашей раскрашиваем их,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придавая каждой веселые черты лица, приклеиваем их к основе.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330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6153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148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297</Words>
  <Application>Microsoft Office PowerPoint</Application>
  <PresentationFormat>Экран (4:3)</PresentationFormat>
  <Paragraphs>102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Мастер класс по изготовлению игры «Забег божьих коровок» из бросового материала    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 класс по изготовлению игры «Забег божьих коровок» из бросового материала</dc:title>
  <dc:creator>Илья</dc:creator>
  <cp:lastModifiedBy>Людмила Коршунова</cp:lastModifiedBy>
  <cp:revision>17</cp:revision>
  <dcterms:created xsi:type="dcterms:W3CDTF">2020-05-19T07:40:51Z</dcterms:created>
  <dcterms:modified xsi:type="dcterms:W3CDTF">2020-05-19T12:25:35Z</dcterms:modified>
</cp:coreProperties>
</file>