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76" r:id="rId3"/>
    <p:sldId id="257" r:id="rId4"/>
    <p:sldId id="258" r:id="rId5"/>
    <p:sldId id="259" r:id="rId6"/>
    <p:sldId id="260" r:id="rId7"/>
    <p:sldId id="261" r:id="rId8"/>
    <p:sldId id="274" r:id="rId9"/>
    <p:sldId id="266" r:id="rId10"/>
    <p:sldId id="27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54" autoAdjust="0"/>
    <p:restoredTop sz="94700" autoAdjust="0"/>
  </p:normalViewPr>
  <p:slideViewPr>
    <p:cSldViewPr>
      <p:cViewPr varScale="1">
        <p:scale>
          <a:sx n="105" d="100"/>
          <a:sy n="105" d="100"/>
        </p:scale>
        <p:origin x="-1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37080-6B0E-4BF3-BDB5-97C6B560B365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7DD1-6E12-42D5-B944-7E1F138425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37080-6B0E-4BF3-BDB5-97C6B560B365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7DD1-6E12-42D5-B944-7E1F138425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37080-6B0E-4BF3-BDB5-97C6B560B365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7DD1-6E12-42D5-B944-7E1F138425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37080-6B0E-4BF3-BDB5-97C6B560B365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7DD1-6E12-42D5-B944-7E1F138425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37080-6B0E-4BF3-BDB5-97C6B560B365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7DD1-6E12-42D5-B944-7E1F138425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37080-6B0E-4BF3-BDB5-97C6B560B365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7DD1-6E12-42D5-B944-7E1F138425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37080-6B0E-4BF3-BDB5-97C6B560B365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7DD1-6E12-42D5-B944-7E1F138425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37080-6B0E-4BF3-BDB5-97C6B560B365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7DD1-6E12-42D5-B944-7E1F138425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37080-6B0E-4BF3-BDB5-97C6B560B365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7DD1-6E12-42D5-B944-7E1F138425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37080-6B0E-4BF3-BDB5-97C6B560B365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27DD1-6E12-42D5-B944-7E1F138425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37080-6B0E-4BF3-BDB5-97C6B560B365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6627DD1-6E12-42D5-B944-7E1F138425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1637080-6B0E-4BF3-BDB5-97C6B560B365}" type="datetimeFigureOut">
              <a:rPr lang="ru-RU" smtClean="0"/>
              <a:pPr/>
              <a:t>25.03.2013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6627DD1-6E12-42D5-B944-7E1F138425D2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332656"/>
            <a:ext cx="6336704" cy="144016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Путешествие по Санкт-Петербургу</a:t>
            </a:r>
            <a:endParaRPr lang="ru-RU" dirty="0"/>
          </a:p>
        </p:txBody>
      </p:sp>
      <p:pic>
        <p:nvPicPr>
          <p:cNvPr id="14338" name="Picture 2" descr="C:\Users\Андрей\Desktop\4f12ea44ed813405050715.550x340c.jpg"/>
          <p:cNvPicPr>
            <a:picLocks noChangeAspect="1" noChangeArrowheads="1"/>
          </p:cNvPicPr>
          <p:nvPr/>
        </p:nvPicPr>
        <p:blipFill>
          <a:blip r:embed="rId2" cstate="email">
            <a:lum/>
          </a:blip>
          <a:srcRect/>
          <a:stretch>
            <a:fillRect/>
          </a:stretch>
        </p:blipFill>
        <p:spPr bwMode="auto">
          <a:xfrm>
            <a:off x="827584" y="1988840"/>
            <a:ext cx="7416824" cy="439248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Символы Санкт-Петербурга</a:t>
            </a:r>
            <a:endParaRPr lang="ru-RU" dirty="0"/>
          </a:p>
        </p:txBody>
      </p:sp>
      <p:pic>
        <p:nvPicPr>
          <p:cNvPr id="9218" name="Picture 2" descr="C:\Users\Андрей\Desktop\0255218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3529" y="1935163"/>
            <a:ext cx="2304255" cy="4389437"/>
          </a:xfrm>
          <a:prstGeom prst="rect">
            <a:avLst/>
          </a:prstGeom>
          <a:noFill/>
        </p:spPr>
      </p:pic>
      <p:pic>
        <p:nvPicPr>
          <p:cNvPr id="9219" name="Picture 3" descr="C:\Users\Андрей\Desktop\1801knshaoisspb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86063" y="1916832"/>
            <a:ext cx="2506017" cy="4392488"/>
          </a:xfrm>
          <a:prstGeom prst="rect">
            <a:avLst/>
          </a:prstGeom>
          <a:noFill/>
        </p:spPr>
      </p:pic>
      <p:pic>
        <p:nvPicPr>
          <p:cNvPr id="9220" name="Picture 4" descr="C:\Users\Андрей\Desktop\23b58ca9021b8edde85e4413375abd8f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36096" y="1916832"/>
            <a:ext cx="3309243" cy="4392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Петропавловская крепость 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556792"/>
            <a:ext cx="7200800" cy="5102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064896" cy="1008112"/>
          </a:xfrm>
        </p:spPr>
        <p:txBody>
          <a:bodyPr/>
          <a:lstStyle/>
          <a:p>
            <a:pPr algn="ctr"/>
            <a:r>
              <a:rPr lang="ru-RU" dirty="0" smtClean="0"/>
              <a:t>Река Нева</a:t>
            </a:r>
            <a:endParaRPr lang="ru-RU" dirty="0"/>
          </a:p>
        </p:txBody>
      </p:sp>
      <p:pic>
        <p:nvPicPr>
          <p:cNvPr id="15362" name="Picture 2" descr="C:\Users\Андрей\Desktop\1170369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7544" y="1556792"/>
            <a:ext cx="8136904" cy="49685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938368"/>
          </a:xfrm>
        </p:spPr>
        <p:txBody>
          <a:bodyPr/>
          <a:lstStyle/>
          <a:p>
            <a:pPr algn="ctr"/>
            <a:r>
              <a:rPr lang="ru-RU" dirty="0" smtClean="0"/>
              <a:t>Основателю нашего города</a:t>
            </a:r>
            <a:endParaRPr lang="ru-RU" dirty="0"/>
          </a:p>
        </p:txBody>
      </p:sp>
      <p:pic>
        <p:nvPicPr>
          <p:cNvPr id="16386" name="Picture 2" descr="C:\Users\Андрей\Desktop\piter_2_maxi_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16689" y="1556792"/>
            <a:ext cx="8187759" cy="49685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Дворцовая площадь</a:t>
            </a:r>
            <a:endParaRPr lang="ru-RU" dirty="0"/>
          </a:p>
        </p:txBody>
      </p:sp>
      <p:pic>
        <p:nvPicPr>
          <p:cNvPr id="17410" name="Picture 2" descr="C:\Users\Андрей\Desktop\1333_ori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1628800"/>
            <a:ext cx="8640960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836712"/>
            <a:ext cx="6624736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Невский</a:t>
            </a:r>
            <a:r>
              <a:rPr lang="ru-RU" b="1" dirty="0" smtClean="0"/>
              <a:t> </a:t>
            </a:r>
            <a:r>
              <a:rPr lang="ru-RU" dirty="0" smtClean="0"/>
              <a:t>проспект </a:t>
            </a:r>
            <a:endParaRPr lang="ru-RU" dirty="0"/>
          </a:p>
        </p:txBody>
      </p:sp>
      <p:pic>
        <p:nvPicPr>
          <p:cNvPr id="18434" name="Picture 2" descr="C:\Users\Андрей\Desktop\Nevskii_prospekt_1-9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536" y="1700808"/>
            <a:ext cx="8208912" cy="4824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003232" cy="924712"/>
          </a:xfrm>
        </p:spPr>
        <p:txBody>
          <a:bodyPr/>
          <a:lstStyle/>
          <a:p>
            <a:pPr algn="ctr"/>
            <a:r>
              <a:rPr lang="ru-RU" dirty="0" smtClean="0"/>
              <a:t>Дворцовый мост </a:t>
            </a:r>
            <a:endParaRPr lang="ru-RU" dirty="0"/>
          </a:p>
        </p:txBody>
      </p:sp>
      <p:pic>
        <p:nvPicPr>
          <p:cNvPr id="4" name="Содержимое 3" descr="most2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51520" y="1700808"/>
            <a:ext cx="8568952" cy="48245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/>
          <a:lstStyle/>
          <a:p>
            <a:pPr algn="ctr"/>
            <a:r>
              <a:rPr lang="ru-RU" dirty="0" smtClean="0"/>
              <a:t>Адмиралтейство</a:t>
            </a:r>
            <a:endParaRPr lang="ru-RU" dirty="0"/>
          </a:p>
        </p:txBody>
      </p:sp>
      <p:pic>
        <p:nvPicPr>
          <p:cNvPr id="8194" name="Picture 2" descr="C:\Users\Андрей\Desktop\img_4632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3528" y="1935163"/>
            <a:ext cx="8136904" cy="46621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924712"/>
          </a:xfrm>
        </p:spPr>
        <p:txBody>
          <a:bodyPr/>
          <a:lstStyle/>
          <a:p>
            <a:pPr algn="ctr"/>
            <a:r>
              <a:rPr lang="ru-RU" dirty="0" smtClean="0"/>
              <a:t>Зоологический музей</a:t>
            </a:r>
            <a:endParaRPr lang="ru-RU" dirty="0"/>
          </a:p>
        </p:txBody>
      </p:sp>
      <p:pic>
        <p:nvPicPr>
          <p:cNvPr id="2050" name="Picture 2" descr="C:\Users\Андрей\Desktop\52_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536" y="1988840"/>
            <a:ext cx="7848872" cy="4400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155</TotalTime>
  <Words>21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Путешествие по Санкт-Петербургу</vt:lpstr>
      <vt:lpstr>Петропавловская крепость </vt:lpstr>
      <vt:lpstr>Река Нева</vt:lpstr>
      <vt:lpstr>Основателю нашего города</vt:lpstr>
      <vt:lpstr>Дворцовая площадь</vt:lpstr>
      <vt:lpstr>Невский проспект </vt:lpstr>
      <vt:lpstr>Дворцовый мост </vt:lpstr>
      <vt:lpstr>Адмиралтейство</vt:lpstr>
      <vt:lpstr>Зоологический музей</vt:lpstr>
      <vt:lpstr>Символы Санкт-Петербурга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Основание города </dc:title>
  <dc:creator>Андрей</dc:creator>
  <cp:lastModifiedBy>Андрей</cp:lastModifiedBy>
  <cp:revision>20</cp:revision>
  <dcterms:created xsi:type="dcterms:W3CDTF">2013-02-10T15:50:21Z</dcterms:created>
  <dcterms:modified xsi:type="dcterms:W3CDTF">2013-03-25T14:31:54Z</dcterms:modified>
</cp:coreProperties>
</file>