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4" r:id="rId9"/>
    <p:sldId id="266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700" autoAdjust="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637080-6B0E-4BF3-BDB5-97C6B560B36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336704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Путешествие по Санкт-Петербургу</a:t>
            </a:r>
            <a:endParaRPr lang="ru-RU" dirty="0"/>
          </a:p>
        </p:txBody>
      </p:sp>
      <p:pic>
        <p:nvPicPr>
          <p:cNvPr id="14338" name="Picture 2" descr="C:\Users\Андрей\Desktop\4f12ea44ed813405050715.550x340c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827584" y="1988840"/>
            <a:ext cx="7416824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Санкт-Петербурга</a:t>
            </a:r>
            <a:endParaRPr lang="ru-RU" dirty="0"/>
          </a:p>
        </p:txBody>
      </p:sp>
      <p:pic>
        <p:nvPicPr>
          <p:cNvPr id="9218" name="Picture 2" descr="C:\Users\Андрей\Desktop\02552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1935163"/>
            <a:ext cx="2304255" cy="4389437"/>
          </a:xfrm>
          <a:prstGeom prst="rect">
            <a:avLst/>
          </a:prstGeom>
          <a:noFill/>
        </p:spPr>
      </p:pic>
      <p:pic>
        <p:nvPicPr>
          <p:cNvPr id="9219" name="Picture 3" descr="C:\Users\Андрей\Desktop\1801knshaoissp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1916832"/>
            <a:ext cx="2506017" cy="4392488"/>
          </a:xfrm>
          <a:prstGeom prst="rect">
            <a:avLst/>
          </a:prstGeom>
          <a:noFill/>
        </p:spPr>
      </p:pic>
      <p:pic>
        <p:nvPicPr>
          <p:cNvPr id="9220" name="Picture 4" descr="C:\Users\Андрей\Desktop\23b58ca9021b8edde85e4413375abd8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916832"/>
            <a:ext cx="330924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Петропавловская крепость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200800" cy="51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64896" cy="1008112"/>
          </a:xfrm>
        </p:spPr>
        <p:txBody>
          <a:bodyPr/>
          <a:lstStyle/>
          <a:p>
            <a:pPr algn="ctr"/>
            <a:r>
              <a:rPr lang="ru-RU" dirty="0" smtClean="0"/>
              <a:t>Река Нева</a:t>
            </a:r>
            <a:endParaRPr lang="ru-RU" dirty="0"/>
          </a:p>
        </p:txBody>
      </p:sp>
      <p:pic>
        <p:nvPicPr>
          <p:cNvPr id="15362" name="Picture 2" descr="C:\Users\Андрей\Desktop\117036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8136904" cy="496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8368"/>
          </a:xfrm>
        </p:spPr>
        <p:txBody>
          <a:bodyPr/>
          <a:lstStyle/>
          <a:p>
            <a:pPr algn="ctr"/>
            <a:r>
              <a:rPr lang="ru-RU" dirty="0" smtClean="0"/>
              <a:t>Основателю нашего города</a:t>
            </a:r>
            <a:endParaRPr lang="ru-RU" dirty="0"/>
          </a:p>
        </p:txBody>
      </p:sp>
      <p:pic>
        <p:nvPicPr>
          <p:cNvPr id="16386" name="Picture 2" descr="C:\Users\Андрей\Desktop\piter_2_maxi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6689" y="1556792"/>
            <a:ext cx="8187759" cy="496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Дворцовая площадь</a:t>
            </a:r>
            <a:endParaRPr lang="ru-RU" dirty="0"/>
          </a:p>
        </p:txBody>
      </p:sp>
      <p:pic>
        <p:nvPicPr>
          <p:cNvPr id="17410" name="Picture 2" descr="C:\Users\Андрей\Desktop\1333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864096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6247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Невский</a:t>
            </a:r>
            <a:r>
              <a:rPr lang="ru-RU" b="1" dirty="0" smtClean="0"/>
              <a:t> </a:t>
            </a:r>
            <a:r>
              <a:rPr lang="ru-RU" dirty="0" smtClean="0"/>
              <a:t>проспект </a:t>
            </a:r>
            <a:endParaRPr lang="ru-RU" dirty="0"/>
          </a:p>
        </p:txBody>
      </p:sp>
      <p:pic>
        <p:nvPicPr>
          <p:cNvPr id="18434" name="Picture 2" descr="C:\Users\Андрей\Desktop\Nevskii_prospekt_1-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00808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924712"/>
          </a:xfrm>
        </p:spPr>
        <p:txBody>
          <a:bodyPr/>
          <a:lstStyle/>
          <a:p>
            <a:pPr algn="ctr"/>
            <a:r>
              <a:rPr lang="ru-RU" dirty="0" smtClean="0"/>
              <a:t>Дворцовый мост </a:t>
            </a:r>
            <a:endParaRPr lang="ru-RU" dirty="0"/>
          </a:p>
        </p:txBody>
      </p:sp>
      <p:pic>
        <p:nvPicPr>
          <p:cNvPr id="4" name="Содержимое 3" descr="most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700808"/>
            <a:ext cx="8568952" cy="4824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Адмиралтейство</a:t>
            </a:r>
            <a:endParaRPr lang="ru-RU" dirty="0"/>
          </a:p>
        </p:txBody>
      </p:sp>
      <p:pic>
        <p:nvPicPr>
          <p:cNvPr id="8194" name="Picture 2" descr="C:\Users\Андрей\Desktop\img_463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35163"/>
            <a:ext cx="8136904" cy="4662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pPr algn="ctr"/>
            <a:r>
              <a:rPr lang="ru-RU" dirty="0" smtClean="0"/>
              <a:t>Зоологический музей</a:t>
            </a:r>
            <a:endParaRPr lang="ru-RU" dirty="0"/>
          </a:p>
        </p:txBody>
      </p:sp>
      <p:pic>
        <p:nvPicPr>
          <p:cNvPr id="2050" name="Picture 2" descr="C:\Users\Андрей\Desktop\52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88840"/>
            <a:ext cx="7848872" cy="440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21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Путешествие по Санкт-Петербургу</vt:lpstr>
      <vt:lpstr>Петропавловская крепость </vt:lpstr>
      <vt:lpstr>Река Нева</vt:lpstr>
      <vt:lpstr>Основателю нашего города</vt:lpstr>
      <vt:lpstr>Дворцовая площадь</vt:lpstr>
      <vt:lpstr>Невский проспект </vt:lpstr>
      <vt:lpstr>Дворцовый мост </vt:lpstr>
      <vt:lpstr>Адмиралтейство</vt:lpstr>
      <vt:lpstr>Зоологический музей</vt:lpstr>
      <vt:lpstr>Символы Санкт-Петербурга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Основание города </dc:title>
  <dc:creator>Андрей</dc:creator>
  <cp:lastModifiedBy>Андрей</cp:lastModifiedBy>
  <cp:revision>20</cp:revision>
  <dcterms:created xsi:type="dcterms:W3CDTF">2013-02-10T15:50:21Z</dcterms:created>
  <dcterms:modified xsi:type="dcterms:W3CDTF">2013-03-25T14:31:54Z</dcterms:modified>
</cp:coreProperties>
</file>