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72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99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7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92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92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1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7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17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70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019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32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859AC-7B0E-4FCB-BE02-D88C6471BB5E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73DB7-0AFD-4139-B317-CE2A2D358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93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990656" cy="341181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Продолжаем заниматься дома в период вынужденного сидения дома.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занятий: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«Весенние цветы»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Стихи про тыкву детям | GoFunnyKi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351335"/>
            <a:ext cx="5256584" cy="2965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4802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2434282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Развивать интерес к растениям их росту, развитию.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Закреплять знания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азваний частей растений.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Учить любоваться цветами не рвать их.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74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424936" cy="6192688"/>
          </a:xfrm>
        </p:spPr>
        <p:txBody>
          <a:bodyPr>
            <a:normAutofit/>
          </a:bodyPr>
          <a:lstStyle/>
          <a:p>
            <a:pPr algn="l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Познавательное развитие</a:t>
            </a:r>
            <a:br>
              <a:rPr lang="ru-RU" sz="31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Беседа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«Такие разные цветы», «Мой любимый цветок»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Наблюдение за одуванчиками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«Солнышко на травке», «На нашем участке выросли цветочки»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Разрезные картинки, игра с прищепками «Собери цветок»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Речевое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развитие</a:t>
            </a:r>
            <a:br>
              <a:rPr lang="ru-RU" sz="31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Рассматривание иллюстраций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«Первые цветы»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Чтение </a:t>
            </a:r>
            <a:br>
              <a:rPr lang="ru-RU" sz="31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«Одуванчик» О. Высоцкая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«Одуванчики» Н. Чупрова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088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450506"/>
          </a:xfrm>
        </p:spPr>
        <p:txBody>
          <a:bodyPr>
            <a:normAutofit/>
          </a:bodyPr>
          <a:lstStyle/>
          <a:p>
            <a:pPr algn="l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Художественно – эстетическое развитие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Лепка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«Цветы на полянке 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закрепляем умение детей отщипывать кусочки пластилина, от большого куска, прилепляем к основе и размазываем в стороны)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«Одуванчик» 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закрепляем умение детей вдавливать детали в пластилин, создавать объёмную поделку, используем шарики из пластилина жёлтого цвета, короткие палочки(отрезки  трубочек от сока)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Рисование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«Одуванчики в траве»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(закреплять умение рисовать предметы округлой формы)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Конструирование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«Красивые цветочки»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(закреплять умение создавать объёмное изображение, использовать разные материалы) 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766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4006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                  Физическое развитие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Координация слов с движением</a:t>
            </a:r>
            <a:br>
              <a:rPr lang="ru-RU" sz="27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«Летний луг»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Солнце красное проснулось!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Позевало, потянулось:    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поднимать руки вверх, потягиваться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Тянет теплые лучи!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Просыпаются ручьи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!       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волнообразные движения руками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Цветочки просыпаются,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Росою умываются,          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(«умываются», проводят ладонями по лицу) </a:t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Распускают лепесточки.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Ах, красивые цветочки!  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(сжать кулаки и медленно разжать, расправив пальцы)</a:t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                 Пальчиковая </a:t>
            </a:r>
            <a:r>
              <a:rPr lang="ru-RU" sz="2700" i="1" dirty="0">
                <a:latin typeface="Times New Roman" pitchFamily="18" charset="0"/>
                <a:cs typeface="Times New Roman" pitchFamily="18" charset="0"/>
              </a:rPr>
              <a:t>гимнастика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27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«Бутончик»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Каждый бутончик склониться бы рад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(складывают ладони вместе)</a:t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Направо, налево, вперёд и назад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(делают наклоны в соответствии с     текстом)</a:t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От ветра и зноя бутончики эти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(локти соединяют в стебель)</a:t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Спрятались живо в цветочном букете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(качают руками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)    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766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6178698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О.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Высотская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Одуванчик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Уронило солнце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Лучик золотой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Вырос одуванчик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Первый, молодой.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У него чудесный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Золотистый цвет.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Он большого солнца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Маленький портрет.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www.numama.ru/upload/blogs/9ce940509cd95826e038433dee74775f.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869160"/>
            <a:ext cx="2009775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1569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962674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Н. Чупрова.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Одуванчики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лужайке, где кусты,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Ярко-желтые цветы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 солнышком проснулись,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Сладко потянулись.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Удивились комары: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Нет цветов, одни шары,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Нежные, пушистые,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Светло-серебристые.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Мимо ветерок бежал,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Ветер шарики качал,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летит за рядом ряд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Парашютиков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отряд.</a:t>
            </a:r>
          </a:p>
        </p:txBody>
      </p:sp>
    </p:spTree>
    <p:extLst>
      <p:ext uri="{BB962C8B-B14F-4D97-AF65-F5344CB8AC3E}">
        <p14:creationId xmlns:p14="http://schemas.microsoft.com/office/powerpoint/2010/main" val="10217677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26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Продолжаем заниматься дома в период вынужденного сидения дома.  Тема занятий:  «Весенние цветы» </vt:lpstr>
      <vt:lpstr>Задачи: Развивать интерес к растениям их росту, развитию. Закреплять знания названий частей растений. Учить любоваться цветами не рвать их.</vt:lpstr>
      <vt:lpstr>                         Познавательное развитие Беседа «Такие разные цветы», «Мой любимый цветок» Наблюдение за одуванчиками «Солнышко на травке», «На нашем участке выросли цветочки» Разрезные картинки, игра с прищепками «Собери цветок»                                   Речевое развитие Рассматривание иллюстраций «Первые цветы»                                               Чтение  «Одуванчик» О. Высоцкая «Одуванчики» Н. Чупрова </vt:lpstr>
      <vt:lpstr>       Художественно – эстетическое развитие Лепка «Цветы на полянке (закрепляем умение детей отщипывать кусочки пластилина, от большого куска, прилепляем к основе и размазываем в стороны) «Одуванчик» (закрепляем умение детей вдавливать детали в пластилин, создавать объёмную поделку, используем шарики из пластилина жёлтого цвета, короткие палочки(отрезки  трубочек от сока)   Рисование «Одуванчики в траве» (закреплять умение рисовать предметы округлой формы) Конструирование «Красивые цветочки» (закреплять умение создавать объёмное изображение, использовать разные материалы)  </vt:lpstr>
      <vt:lpstr>                          Физическое развитие                    Координация слов с движением         «Летний луг» Солнце красное проснулось! Позевало, потянулось:      (поднимать руки вверх, потягиваться) Тянет теплые лучи! Просыпаются ручьи!        (волнообразные движения руками) Цветочки просыпаются, Росою умываются,            («умываются», проводят ладонями по лицу)  Распускают лепесточки. Ах, красивые цветочки!    (сжать кулаки и медленно разжать, расправив пальцы)                             Пальчиковая гимнастика             «Бутончик»  Каждый бутончик склониться бы рад (складывают ладони вместе) Направо, налево, вперёд и назад  (делают наклоны в соответствии с     текстом) От ветра и зноя бутончики эти  (локти соединяют в стебель) Спрятались живо в цветочном букете  (качают руками)    </vt:lpstr>
      <vt:lpstr> О. Высотская Одуванчик Уронило солнце Лучик золотой Вырос одуванчик Первый, молодой.  У него чудесный Золотистый цвет. Он большого солнца Маленький портрет. </vt:lpstr>
      <vt:lpstr>Н. Чупрова.   Одуванчики На лужайке, где кусты, Ярко-желтые цветы С солнышком проснулись, Сладко потянулись. Удивились комары: Нет цветов, одни шары, Нежные, пушистые, Светло-серебристые. Мимо ветерок бежал, Ветер шарики качал, И летит за рядом ряд Парашютиков отряд.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Продолжаем заниматься дома в период вынужденного сидения дома.  Тема для занятий:  «Весенние цветы»</dc:title>
  <dc:creator>Илья</dc:creator>
  <cp:lastModifiedBy>дана</cp:lastModifiedBy>
  <cp:revision>18</cp:revision>
  <dcterms:created xsi:type="dcterms:W3CDTF">2020-05-06T17:43:39Z</dcterms:created>
  <dcterms:modified xsi:type="dcterms:W3CDTF">2020-05-08T18:40:57Z</dcterms:modified>
</cp:coreProperties>
</file>