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1" r:id="rId8"/>
    <p:sldId id="272" r:id="rId9"/>
    <p:sldId id="271" r:id="rId10"/>
    <p:sldId id="273" r:id="rId11"/>
    <p:sldId id="286" r:id="rId12"/>
    <p:sldId id="270" r:id="rId13"/>
    <p:sldId id="269" r:id="rId14"/>
    <p:sldId id="268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25DAE-94CE-480B-977A-AD655B55C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E56D21-1A69-4333-AAF5-FA6C7ABCA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DEB0C-88E8-4AE1-860D-8D500094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47526-F2D1-4687-8EA4-58710C14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FD7EF-3D17-41AF-9879-F323EB8D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9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310DB-695E-4685-8F69-D982CD47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92BC7-B750-439E-AAFB-6B8AE0E35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730A6-3BF0-461C-A062-F4DECFCC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141F7-A270-4118-A804-D6E2C57B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5498C-0B1E-41D3-B846-05789FF7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A65C11-5B4C-41B9-BC79-1DC1C5267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D6430-28A5-42C6-9CAF-00C525403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9A181-467B-48AC-B0FA-6A991C5F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FB218-5E8A-43DF-ADDE-0C00DD50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5C783-66F8-44A8-8F06-90C54541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310E3-3562-4BBD-8CAD-C5E5CCD5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D609D-92E3-4ADC-82A4-56101960A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70F02-634C-4B94-B7D9-AC8BE298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00442-96B7-4D48-A180-8D9D0C0F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C7FE3-B247-4B8B-B89C-CC90B6EA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7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925ED-CB34-482F-B88A-F5F3FC9F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CD66A6-8BCD-4049-905D-BF795FDFB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057DE-AD65-4296-91ED-DB67DC76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DC738-CA69-4562-86DA-06DD1612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0EDFD-EAF0-476D-A338-39F1A9B7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4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40053-2335-4730-BD58-46DC30B5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4A66B-C582-41D2-A698-81E7F9520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AB412-50AA-47EB-B407-6F6C87C93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FADE6A-6329-46E4-BA68-84E1BA97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9555F-9268-49C7-A87C-FF357D90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25DDC-B749-4E99-9ED8-638F2F05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8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D1BCE-EF3D-4968-B9CE-CEE36514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2CD4B9-3808-40D9-B34F-5D9919AC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714900-5D02-420A-8051-FC0E06497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62DB2A-DF01-4471-841C-D85CB789C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15A5BD-04A0-482E-9C46-47EB99323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925D56-AA32-4017-8787-733FB598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117BFF-6F2B-43C8-8B27-7E1E0A77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4E9F-98C6-47DE-B26F-672523DC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4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FC204-61F5-4676-A8D8-33FF0FC5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8ABA3C-3C3D-4CA6-8A20-460050CD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1B917-52CD-4C4C-8BC1-EE4EF3B6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B7CDC1-7CFE-4035-A381-E11608BD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73AE1B-D45C-4047-924A-FCB4702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11BA63-8AED-4429-8947-9A057363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619C4-FE7D-49B1-BC2A-CA13F5EB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86DF0-BE52-4574-A276-E8E60995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E982E-C31D-4229-ADAC-7B0C3218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65295-DA32-4CB3-A183-61D741757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63212-C745-4246-ADAA-C931E5E6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E5291-CF11-4FF9-B07B-065D0A0F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83B66-5A4E-49D2-A65C-B8E4A985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B7D5-013C-452E-9E6C-09DBF582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02A8BA-7B2E-48FA-972C-3AB7580F0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897319-064F-4706-A529-616A737BF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7BD345-1345-4B10-B42F-1DE83237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E295B-4C54-4583-AE61-EBCB4EEA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E047C-082D-4197-AE7E-7656EC03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5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FAB2C-1591-44CF-A81A-23A01679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DD6202-45AD-4A9C-BE11-F0937C7AA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446C5-8650-4BAE-9D13-8CB8DA98A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32C6-D5C0-4446-B8AB-CEF8A72735E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C158F-9791-4782-9135-842F9F094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2D902-5AEF-49DA-AAFE-20932ADDE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2CCC-D139-43D1-AFE6-E90E08D90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3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FA07-1533-4703-92CF-F6400171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765" y="1082721"/>
            <a:ext cx="9312166" cy="3023814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800"/>
              </a:spcAf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СОВЕЩЕНИЕ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ММО №6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2023-2024 учебный год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1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31" y="241738"/>
            <a:ext cx="10951779" cy="468761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в страну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красок» Нетрадиционные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рисования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800"/>
              </a:spcAft>
              <a:buFontTx/>
              <a:buChar char="-"/>
            </a:pPr>
            <a:endParaRPr lang="ru-RU" sz="2000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6585" y="1415942"/>
            <a:ext cx="4516821" cy="3387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8702" y="1211975"/>
            <a:ext cx="3249010" cy="2527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8401" y="1758511"/>
            <a:ext cx="3899337" cy="244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0795" y="1418075"/>
            <a:ext cx="2932383" cy="2334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72663" y="5787681"/>
            <a:ext cx="10562896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Педагоги: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Чавычалова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Татьяна Алексеевна и Сулейманова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Хураман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Ровшан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кызы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86" y="346841"/>
            <a:ext cx="10794124" cy="578069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40 общеразвивающего вида с приоритетным осуществлением художественно- эстетического развития воспитанников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Фрунзенского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 Санкт-Петербурга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20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опыта работы по художественно- эстетическому воспитанию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«Голубое чудо» т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ехника Батик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800"/>
              </a:spcAft>
              <a:buFontTx/>
              <a:buChar char="-"/>
            </a:pPr>
            <a:endParaRPr lang="ru-RU" sz="2000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" y="2253154"/>
            <a:ext cx="3042745" cy="3390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05" y="2343589"/>
            <a:ext cx="3316670" cy="3090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65" y="2300233"/>
            <a:ext cx="2938955" cy="3417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85758" y="6074262"/>
            <a:ext cx="84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Педагоги: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Сайгутина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Людмила Владимировна, Кищенко Наталья Валерьевна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28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FA07-1533-4703-92CF-F6400171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587" y="131862"/>
            <a:ext cx="9144000" cy="110835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бюджетного дошкольного образовательного учреждения детского сада № 44 комбинированного вида Фрунзенского района Санкт- Петербурга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051035"/>
            <a:ext cx="9144000" cy="410135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Деловая игра "Компетенции современного педагога в контексте внедрения ФОП ДО" для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старших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воспитателей 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воспитателей</a:t>
            </a:r>
          </a:p>
          <a:p>
            <a:pPr algn="l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01" y="1990242"/>
            <a:ext cx="4012221" cy="287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7" y="1757547"/>
            <a:ext cx="3362317" cy="3752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89" y="1709375"/>
            <a:ext cx="2582260" cy="3443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89538" y="5999204"/>
            <a:ext cx="6053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Гармаш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Надежда Вячеславовна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31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FA07-1533-4703-92CF-F6400171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897" y="148387"/>
            <a:ext cx="9122980" cy="11338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Презентация опыта работы для старших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воспитателей и воспитателей "Сказание о прянике" с детьми подготовительной группы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822" y="1578716"/>
            <a:ext cx="10920248" cy="4329953"/>
          </a:xfrm>
        </p:spPr>
        <p:txBody>
          <a:bodyPr>
            <a:normAutofit/>
          </a:bodyPr>
          <a:lstStyle/>
          <a:p>
            <a:pPr algn="l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7" y="1840405"/>
            <a:ext cx="3760169" cy="3474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3198" y="1818388"/>
            <a:ext cx="4045603" cy="3034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61" y="1885074"/>
            <a:ext cx="3793616" cy="2845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95855" y="6080009"/>
            <a:ext cx="5749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Деревенских Татьяна Александровна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597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FA07-1533-4703-92CF-F6400171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511" y="1366345"/>
            <a:ext cx="9481489" cy="10825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бюджетного дошкольного образовательного учреждения детского сада № 43 комбинированного вида Фрунзенского района Санкт- Петербурга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52" y="1008993"/>
            <a:ext cx="11014841" cy="520262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Интегрированное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«Семейный альбом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Старшая группа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7" y="1545021"/>
            <a:ext cx="3363311" cy="2522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3" y="1907628"/>
            <a:ext cx="3960797" cy="3034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64" y="2879835"/>
            <a:ext cx="3471041" cy="2603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49092" y="6183133"/>
            <a:ext cx="741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Педагоги: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Корягина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Леонидовна, Григорьева Юлия Леонидовна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FA07-1533-4703-92CF-F6400171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628" y="0"/>
            <a:ext cx="9144000" cy="72919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Мюзикл «Кот в сапогах»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172" y="5528440"/>
            <a:ext cx="10604938" cy="926147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Педагоги: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Сырчикова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Марина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Гурьевна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Лопатина Наталья Александровна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Самигулина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Альфия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Марсовна</a:t>
            </a:r>
            <a:endParaRPr lang="ru-RU" sz="1800" b="1" dirty="0">
              <a:solidFill>
                <a:prstClr val="black"/>
              </a:solidFill>
            </a:endParaRPr>
          </a:p>
          <a:p>
            <a:pPr algn="l">
              <a:lnSpc>
                <a:spcPct val="100000"/>
              </a:lnSpc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0" y="880312"/>
            <a:ext cx="3699851" cy="237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94" y="729194"/>
            <a:ext cx="2755995" cy="3674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90" y="1931726"/>
            <a:ext cx="4666593" cy="2797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42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97" y="102597"/>
            <a:ext cx="11298619" cy="637177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 детский сад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37 Фрунзенского района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l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общеразвивающего вида с приоритетным осуществлением художественно- эстетического развития воспитанников Фрунзенского района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l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комбинированного вида Фрунзенского района Санкт-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Петербурга</a:t>
            </a:r>
          </a:p>
          <a:p>
            <a:pPr algn="l">
              <a:lnSpc>
                <a:spcPct val="115000"/>
              </a:lnSpc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44  с приоритетным осуществлением деятельности по познавательно- речевому развитию детей Фрунзенского района Санкт- Петербурга</a:t>
            </a:r>
          </a:p>
          <a:p>
            <a:pPr algn="l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l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49 Фрунзенского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района Санкт- Петербурга</a:t>
            </a:r>
          </a:p>
          <a:p>
            <a:pPr algn="l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55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комбинированного вида Фрунзенского района Санкт- Петербурга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prstClr val="black"/>
              </a:solidFill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5293"/>
              </p:ext>
            </p:extLst>
          </p:nvPr>
        </p:nvGraphicFramePr>
        <p:xfrm>
          <a:off x="1744719" y="1272110"/>
          <a:ext cx="7987862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555182">
                  <a:extLst>
                    <a:ext uri="{9D8B030D-6E8A-4147-A177-3AD203B41FA5}">
                      <a16:colId xmlns:a16="http://schemas.microsoft.com/office/drawing/2014/main" val="1625310529"/>
                    </a:ext>
                  </a:extLst>
                </a:gridCol>
                <a:gridCol w="3712017">
                  <a:extLst>
                    <a:ext uri="{9D8B030D-6E8A-4147-A177-3AD203B41FA5}">
                      <a16:colId xmlns:a16="http://schemas.microsoft.com/office/drawing/2014/main" val="2145982172"/>
                    </a:ext>
                  </a:extLst>
                </a:gridCol>
                <a:gridCol w="1890682">
                  <a:extLst>
                    <a:ext uri="{9D8B030D-6E8A-4147-A177-3AD203B41FA5}">
                      <a16:colId xmlns:a16="http://schemas.microsoft.com/office/drawing/2014/main" val="1445695765"/>
                    </a:ext>
                  </a:extLst>
                </a:gridCol>
                <a:gridCol w="1829981">
                  <a:extLst>
                    <a:ext uri="{9D8B030D-6E8A-4147-A177-3AD203B41FA5}">
                      <a16:colId xmlns:a16="http://schemas.microsoft.com/office/drawing/2014/main" val="2265353144"/>
                    </a:ext>
                  </a:extLst>
                </a:gridCol>
              </a:tblGrid>
              <a:tr h="3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(месяц)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аудитория,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Приглашенные выступающие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8301"/>
                  </a:ext>
                </a:extLst>
              </a:tr>
              <a:tr h="25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Координационное совещание ММО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2023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ГБДОУ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37,40,43,44,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728144"/>
                  </a:ext>
                </a:extLst>
              </a:tr>
              <a:tr h="3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–импровизация по ПДД «Где мы были мы не скажем, как дорогу перейти покажем»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 в 9.30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017928"/>
                  </a:ext>
                </a:extLst>
              </a:tr>
              <a:tr h="3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Интегрированное занятие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«Семейный альбом»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д/с № 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30.11  в  9.30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615807"/>
                  </a:ext>
                </a:extLst>
              </a:tr>
              <a:tr h="3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опыта по теме «Формирование культуры безопасного поведения на дороге у дошкольников»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д/с № 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2023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289199"/>
                  </a:ext>
                </a:extLst>
              </a:tr>
              <a:tr h="3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«Голубое чудо»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рисование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 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66720"/>
                  </a:ext>
                </a:extLst>
              </a:tr>
              <a:tr h="3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«Спасатели планеты Земля»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 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2023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695447"/>
                  </a:ext>
                </a:extLst>
              </a:tr>
              <a:tr h="25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«Святки- Колядки»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д/с № 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января 2024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Муз.рук.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740124"/>
                  </a:ext>
                </a:extLst>
              </a:tr>
              <a:tr h="3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."Деловая игра "Компетенции современного педагога в контексте внедрения ФОП ДО" 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40412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35420" y="-341491"/>
            <a:ext cx="991125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alt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ММО №6  2023-2024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«ГОД НАСТАВНИКА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800233"/>
              </p:ext>
            </p:extLst>
          </p:nvPr>
        </p:nvGraphicFramePr>
        <p:xfrm>
          <a:off x="1608084" y="562266"/>
          <a:ext cx="8040413" cy="4972235"/>
        </p:xfrm>
        <a:graphic>
          <a:graphicData uri="http://schemas.openxmlformats.org/drawingml/2006/table">
            <a:tbl>
              <a:tblPr firstRow="1" firstCol="1" bandRow="1"/>
              <a:tblGrid>
                <a:gridCol w="553719">
                  <a:extLst>
                    <a:ext uri="{9D8B030D-6E8A-4147-A177-3AD203B41FA5}">
                      <a16:colId xmlns:a16="http://schemas.microsoft.com/office/drawing/2014/main" val="3816770065"/>
                    </a:ext>
                  </a:extLst>
                </a:gridCol>
                <a:gridCol w="3763572">
                  <a:extLst>
                    <a:ext uri="{9D8B030D-6E8A-4147-A177-3AD203B41FA5}">
                      <a16:colId xmlns:a16="http://schemas.microsoft.com/office/drawing/2014/main" val="3568190582"/>
                    </a:ext>
                  </a:extLst>
                </a:gridCol>
                <a:gridCol w="1824384">
                  <a:extLst>
                    <a:ext uri="{9D8B030D-6E8A-4147-A177-3AD203B41FA5}">
                      <a16:colId xmlns:a16="http://schemas.microsoft.com/office/drawing/2014/main" val="2339106069"/>
                    </a:ext>
                  </a:extLst>
                </a:gridCol>
                <a:gridCol w="1898738">
                  <a:extLst>
                    <a:ext uri="{9D8B030D-6E8A-4147-A177-3AD203B41FA5}">
                      <a16:colId xmlns:a16="http://schemas.microsoft.com/office/drawing/2014/main" val="2591986235"/>
                    </a:ext>
                  </a:extLst>
                </a:gridCol>
              </a:tblGrid>
              <a:tr h="80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по БДД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«Формирование культуры безопасного поведения на дороге у дошкольников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февраль 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886650"/>
                  </a:ext>
                </a:extLst>
              </a:tr>
              <a:tr h="80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в страну красок»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Нетрадиционные техники рисования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26 март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964797"/>
                  </a:ext>
                </a:extLst>
              </a:tr>
              <a:tr h="535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Мюзикл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«Кот в сапогах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марта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Музык.рук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Ст.воспит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698478"/>
                  </a:ext>
                </a:extLst>
              </a:tr>
              <a:tr h="80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опыта работы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"Сказание о прянике"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 апреля 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52026"/>
                  </a:ext>
                </a:extLst>
              </a:tr>
              <a:tr h="80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 планете Марс»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апрель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396241"/>
                  </a:ext>
                </a:extLst>
              </a:tr>
              <a:tr h="802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совещание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д/с №43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ГБДОУ 37,40,43,44,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69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082" y="197286"/>
            <a:ext cx="8692056" cy="208301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ГБДОУ детский сад №49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работы для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воспитателей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старшей группе "Где мы были мы не скажем, как дорогу перейти подскажем! " Игра-импровизация по безопасности дорожного движения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старшей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группе.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" y="2280306"/>
            <a:ext cx="3142593" cy="4190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89" y="2463362"/>
            <a:ext cx="4108341" cy="2929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22" y="3005958"/>
            <a:ext cx="3651760" cy="273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18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334" y="444943"/>
            <a:ext cx="9953297" cy="4116898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 для воспитателей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подготовительной группе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Станет чище на планете, если ей помогут дети!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</a:p>
          <a:p>
            <a:pPr lvl="0">
              <a:lnSpc>
                <a:spcPct val="100000"/>
              </a:lnSpc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algn="l">
              <a:lnSpc>
                <a:spcPct val="100000"/>
              </a:lnSpc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1548993"/>
            <a:ext cx="4193627" cy="4104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3" y="1457894"/>
            <a:ext cx="4414345" cy="405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85455" y="6055824"/>
            <a:ext cx="973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ПДД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Клименкова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Раиса Николаевна, Зубанова Ольга Владимировна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Елена Юрьевна,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Бурдыгина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6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46" y="147145"/>
            <a:ext cx="9827172" cy="1387365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ГБДОУ детский сад № 55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Открытое мероприятие для музыкальных руководителей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Святки-колядки»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629866"/>
            <a:ext cx="7193273" cy="3321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48681" y="3290501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393" y="5228135"/>
            <a:ext cx="9028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музыкальный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Спиранди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Элени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Константиновна-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4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173" y="325917"/>
            <a:ext cx="10315228" cy="767159"/>
          </a:xfrm>
        </p:spPr>
        <p:txBody>
          <a:bodyPr>
            <a:normAutofit/>
          </a:bodyPr>
          <a:lstStyle/>
          <a:p>
            <a:pPr lvl="0" algn="l">
              <a:lnSpc>
                <a:spcPct val="107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опыта работы по теме «Формирование культуры безопасного поведения на дороге у дошкольников»</a:t>
            </a: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6" y="1093076"/>
            <a:ext cx="4778702" cy="3584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87" y="1093077"/>
            <a:ext cx="5538952" cy="3615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83173" y="4821543"/>
            <a:ext cx="10909737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Петрова Юлия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Петровна,Савченко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Вячеславовна,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Утимишева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Адиля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Абидуллаевна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Козлова Елена Юрьевна – музыкальный руководитель.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54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8C7A-38F2-44DE-9EC0-32B50047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FA07-1533-4703-92CF-F6400171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116" y="-64738"/>
            <a:ext cx="7472855" cy="124941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 детский сад № 37 Фрунзенского района Санкт-Петербурга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42C87F-B328-4AB9-A80B-8E17097B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55" y="1047479"/>
            <a:ext cx="9732579" cy="523090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 планете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Марс» познавательное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развитие. Средняя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sz="2000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930" y="1739591"/>
            <a:ext cx="3783726" cy="3972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9578" y="1658316"/>
            <a:ext cx="3797739" cy="400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48910" y="6141648"/>
            <a:ext cx="49188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Педагог: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Столярова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Николаевна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623</Words>
  <Application>Microsoft Office PowerPoint</Application>
  <PresentationFormat>Широкоэкранный</PresentationFormat>
  <Paragraphs>163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     ИТОГОВОЕ СОВЕЩЕНИЕ ММО №6  за 2023-2024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дошкольное образовательное учреждение  детский сад № 37 Фрунзенского района Санкт-Петербурга </vt:lpstr>
      <vt:lpstr>Презентация PowerPoint</vt:lpstr>
      <vt:lpstr>Презентация PowerPoint</vt:lpstr>
      <vt:lpstr>Государственного бюджетного дошкольного образовательного учреждения детского сада № 44 комбинированного вида Фрунзенского района Санкт- Петербурга  </vt:lpstr>
      <vt:lpstr>Презентация опыта работы для старших воспитателей и воспитателей "Сказание о прянике" с детьми подготовительной группы </vt:lpstr>
      <vt:lpstr>      Государственного бюджетного дошкольного образовательного учреждения детского сада № 43 комбинированного вида Фрунзенского района Санкт- Петербурга    </vt:lpstr>
      <vt:lpstr>Мюзикл «Кот в сапогах»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ДОШКОЛЬНОГО ОБРАЗОВАНИЯ</dc:title>
  <dc:creator>Пользователь</dc:creator>
  <cp:lastModifiedBy>Людмила Коршунова</cp:lastModifiedBy>
  <cp:revision>52</cp:revision>
  <dcterms:created xsi:type="dcterms:W3CDTF">2022-02-10T15:59:15Z</dcterms:created>
  <dcterms:modified xsi:type="dcterms:W3CDTF">2024-05-28T13:54:11Z</dcterms:modified>
</cp:coreProperties>
</file>