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0" r:id="rId5"/>
    <p:sldId id="263" r:id="rId6"/>
    <p:sldId id="272" r:id="rId7"/>
    <p:sldId id="276" r:id="rId8"/>
    <p:sldId id="280" r:id="rId9"/>
    <p:sldId id="283" r:id="rId10"/>
    <p:sldId id="28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8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0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6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6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9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5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0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9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0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0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04E36-D71A-4A5C-9E69-8CFFEEBC6C4F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F3C5E-7607-498F-AFFB-03D4374A7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microsoft.com/office/2007/relationships/hdphoto" Target="../media/hdphoto7.wdp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4.jpeg"/><Relationship Id="rId5" Type="http://schemas.openxmlformats.org/officeDocument/2006/relationships/image" Target="../media/image30.png"/><Relationship Id="rId10" Type="http://schemas.openxmlformats.org/officeDocument/2006/relationships/image" Target="../media/image33.jp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7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366" y="62068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Использование современных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образовательных технологий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( с элементами йоги,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дыхательной гимнастики 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и игрового самомассажа)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19" l="3776" r="96327">
                        <a14:foregroundMark x1="53061" y1="31942" x2="53061" y2="31942"/>
                        <a14:foregroundMark x1="49184" y1="9619" x2="49184" y2="9619"/>
                        <a14:foregroundMark x1="51122" y1="60436" x2="51122" y2="60436"/>
                        <a14:foregroundMark x1="55204" y1="54083" x2="55204" y2="54083"/>
                        <a14:foregroundMark x1="56122" y1="50272" x2="56122" y2="50272"/>
                        <a14:foregroundMark x1="42551" y1="12160" x2="42551" y2="12160"/>
                        <a14:foregroundMark x1="38061" y1="15426" x2="38061" y2="15426"/>
                        <a14:foregroundMark x1="37551" y1="22323" x2="37551" y2="22323"/>
                        <a14:foregroundMark x1="46122" y1="7804" x2="46122" y2="7804"/>
                        <a14:foregroundMark x1="53776" y1="3630" x2="53776" y2="3630"/>
                        <a14:foregroundMark x1="68776" y1="40835" x2="68776" y2="40835"/>
                        <a14:foregroundMark x1="68265" y1="36298" x2="68265" y2="36298"/>
                        <a14:foregroundMark x1="54490" y1="61706" x2="54490" y2="61706"/>
                        <a14:foregroundMark x1="31122" y1="45191" x2="31122" y2="45191"/>
                        <a14:foregroundMark x1="31122" y1="39564" x2="31122" y2="39564"/>
                        <a14:foregroundMark x1="25408" y1="62432" x2="25408" y2="62432"/>
                        <a14:foregroundMark x1="46837" y1="58621" x2="46837" y2="58621"/>
                        <a14:foregroundMark x1="46837" y1="54446" x2="46837" y2="54446"/>
                        <a14:foregroundMark x1="42041" y1="56987" x2="42041" y2="56987"/>
                        <a14:foregroundMark x1="38061" y1="62976" x2="38061" y2="62976"/>
                        <a14:foregroundMark x1="61122" y1="60799" x2="61122" y2="60799"/>
                        <a14:foregroundMark x1="54490" y1="70599" x2="54490" y2="70599"/>
                        <a14:foregroundMark x1="51327" y1="59528" x2="51327" y2="59528"/>
                        <a14:foregroundMark x1="52755" y1="58258" x2="52755" y2="58258"/>
                        <a14:foregroundMark x1="50408" y1="56080" x2="50408" y2="56080"/>
                        <a14:foregroundMark x1="50204" y1="64610" x2="50204" y2="64610"/>
                        <a14:foregroundMark x1="53265" y1="66243" x2="53265" y2="66243"/>
                        <a14:foregroundMark x1="70918" y1="47731" x2="70918" y2="47731"/>
                        <a14:foregroundMark x1="72755" y1="47731" x2="72755" y2="47731"/>
                        <a14:foregroundMark x1="72755" y1="41379" x2="72755" y2="41379"/>
                        <a14:foregroundMark x1="69898" y1="32486" x2="69898" y2="32486"/>
                        <a14:foregroundMark x1="66633" y1="48457" x2="66633" y2="48457"/>
                        <a14:foregroundMark x1="60612" y1="9619" x2="60612" y2="9619"/>
                        <a14:foregroundMark x1="64694" y1="18512" x2="64694" y2="18512"/>
                        <a14:foregroundMark x1="28061" y1="48457" x2="28061" y2="48457"/>
                        <a14:foregroundMark x1="32755" y1="49365" x2="32755" y2="49365"/>
                        <a14:foregroundMark x1="35612" y1="45191" x2="35612" y2="45191"/>
                        <a14:foregroundMark x1="31122" y1="57350" x2="31122" y2="57350"/>
                        <a14:foregroundMark x1="29490" y1="67151" x2="29490" y2="67151"/>
                        <a14:foregroundMark x1="75612" y1="61162" x2="75612" y2="61162"/>
                        <a14:foregroundMark x1="47041" y1="69691" x2="47041" y2="69691"/>
                        <a14:foregroundMark x1="46122" y1="63339" x2="46122" y2="63339"/>
                        <a14:foregroundMark x1="55204" y1="7441" x2="55204" y2="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" y="3609488"/>
            <a:ext cx="5731204" cy="32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404664"/>
            <a:ext cx="59881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 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НАМАСТЕ!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0208"/>
            <a:ext cx="5004048" cy="50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733" cy="7266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b="13626"/>
          <a:stretch/>
        </p:blipFill>
        <p:spPr>
          <a:xfrm>
            <a:off x="204552" y="260648"/>
            <a:ext cx="5508104" cy="6873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2702" y="600774"/>
            <a:ext cx="3348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Приветствие.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Настройка на занятие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1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" y="-32193"/>
            <a:ext cx="9108504" cy="6858000"/>
          </a:xfrm>
          <a:prstGeom prst="rect">
            <a:avLst/>
          </a:prstGeom>
        </p:spPr>
      </p:pic>
      <p:pic>
        <p:nvPicPr>
          <p:cNvPr id="2050" name="Picture 2" descr="G:\Йога картинки\картинки йога\deti_naduvayut_shariki_2_040907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4" y="1119125"/>
            <a:ext cx="2866371" cy="242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15" y="283904"/>
            <a:ext cx="3864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Дыхательное упражнение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Воздушный шарик»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129907" cy="215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923" y1="75758" x2="48923" y2="75758"/>
                        <a14:foregroundMark x1="46308" y1="76690" x2="46308" y2="76690"/>
                        <a14:foregroundMark x1="39846" y1="76923" x2="39846" y2="76923"/>
                        <a14:foregroundMark x1="45231" y1="75758" x2="45231" y2="75758"/>
                        <a14:foregroundMark x1="40769" y1="77389" x2="40769" y2="77389"/>
                        <a14:foregroundMark x1="58615" y1="75991" x2="58615" y2="75991"/>
                        <a14:foregroundMark x1="57846" y1="75991" x2="57846" y2="75991"/>
                        <a14:foregroundMark x1="50462" y1="76224" x2="50462" y2="76224"/>
                        <a14:foregroundMark x1="63231" y1="76457" x2="63231" y2="76457"/>
                        <a14:foregroundMark x1="62308" y1="75758" x2="62308" y2="75758"/>
                        <a14:foregroundMark x1="67692" y1="75291" x2="67692" y2="75291"/>
                        <a14:foregroundMark x1="66615" y1="75058" x2="66615" y2="75058"/>
                        <a14:foregroundMark x1="66154" y1="73776" x2="66154" y2="73776"/>
                        <a14:foregroundMark x1="52308" y1="79487" x2="52308" y2="79487"/>
                        <a14:foregroundMark x1="52308" y1="77156" x2="52308" y2="77156"/>
                        <a14:foregroundMark x1="33231" y1="76923" x2="33231" y2="76923"/>
                        <a14:foregroundMark x1="60923" y1="27739" x2="60923" y2="27739"/>
                        <a14:foregroundMark x1="59692" y1="22028" x2="59692" y2="22028"/>
                        <a14:foregroundMark x1="66923" y1="24476" x2="66923" y2="24476"/>
                        <a14:foregroundMark x1="62462" y1="23660" x2="62462" y2="23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747" b="-18430"/>
          <a:stretch/>
        </p:blipFill>
        <p:spPr>
          <a:xfrm>
            <a:off x="2358202" y="4005064"/>
            <a:ext cx="2477960" cy="3092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/>
          <a:stretch/>
        </p:blipFill>
        <p:spPr>
          <a:xfrm>
            <a:off x="6300192" y="260695"/>
            <a:ext cx="2561747" cy="27853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7944" y="303517"/>
            <a:ext cx="18722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Дыхательное упражнение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задержку дыхания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 Водолаз»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01226" y="3109287"/>
            <a:ext cx="2113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Упражнение на дыхание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одной ноздрёй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 Дракончик»</a:t>
            </a:r>
          </a:p>
        </p:txBody>
      </p:sp>
    </p:spTree>
    <p:extLst>
      <p:ext uri="{BB962C8B-B14F-4D97-AF65-F5344CB8AC3E}">
        <p14:creationId xmlns:p14="http://schemas.microsoft.com/office/powerpoint/2010/main" val="40587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" y="0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6" b="95863" l="1091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2" y="1388969"/>
            <a:ext cx="3141785" cy="28304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2739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концентрацию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внимания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572" y="3372282"/>
            <a:ext cx="2566638" cy="3429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5661248"/>
            <a:ext cx="2661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Разминка.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Повороты головы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 Любопытная сова»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3076" y="297522"/>
            <a:ext cx="163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Упражнение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 Радуга»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751466"/>
            <a:ext cx="3011685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395" r="37401" b="1"/>
          <a:stretch/>
        </p:blipFill>
        <p:spPr>
          <a:xfrm>
            <a:off x="0" y="0"/>
            <a:ext cx="9144397" cy="6885681"/>
          </a:xfrm>
          <a:prstGeom prst="rect">
            <a:avLst/>
          </a:prstGeom>
        </p:spPr>
      </p:pic>
      <p:pic>
        <p:nvPicPr>
          <p:cNvPr id="2050" name="Picture 2" descr="G:\Йога картинки\pryatki-607x5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5931" r="92916">
                        <a14:foregroundMark x1="42504" y1="43000" x2="42504" y2="43000"/>
                        <a14:foregroundMark x1="42504" y1="41400" x2="42504" y2="41400"/>
                        <a14:foregroundMark x1="43163" y1="44800" x2="43163" y2="44800"/>
                        <a14:foregroundMark x1="24382" y1="44600" x2="24382" y2="44600"/>
                        <a14:foregroundMark x1="23064" y1="43600" x2="23064" y2="43600"/>
                        <a14:foregroundMark x1="24547" y1="42000" x2="24547" y2="42000"/>
                        <a14:foregroundMark x1="29489" y1="84600" x2="29489" y2="84600"/>
                        <a14:foregroundMark x1="34267" y1="84200" x2="34267" y2="84200"/>
                        <a14:foregroundMark x1="36903" y1="81600" x2="36903" y2="81600"/>
                        <a14:foregroundMark x1="56507" y1="78400" x2="56507" y2="78400"/>
                        <a14:foregroundMark x1="55684" y1="64800" x2="55684" y2="64800"/>
                        <a14:foregroundMark x1="52224" y1="68800" x2="52224" y2="68800"/>
                        <a14:foregroundMark x1="56837" y1="68600" x2="56837" y2="68600"/>
                        <a14:foregroundMark x1="58814" y1="63800" x2="58814" y2="63800"/>
                        <a14:foregroundMark x1="58320" y1="66800" x2="58320" y2="66800"/>
                        <a14:foregroundMark x1="13180" y1="81200" x2="13180" y2="81200"/>
                        <a14:foregroundMark x1="72323" y1="88400" x2="72323" y2="88400"/>
                        <a14:foregroundMark x1="71170" y1="87200" x2="71170" y2="87200"/>
                        <a14:foregroundMark x1="76277" y1="88200" x2="76277" y2="88200"/>
                        <a14:foregroundMark x1="77595" y1="86000" x2="77595" y2="86000"/>
                        <a14:foregroundMark x1="76112" y1="46200" x2="76112" y2="46200"/>
                        <a14:foregroundMark x1="79572" y1="46400" x2="79572" y2="46400"/>
                        <a14:foregroundMark x1="77100" y1="50600" x2="77100" y2="50600"/>
                        <a14:foregroundMark x1="75783" y1="43000" x2="75783" y2="43000"/>
                        <a14:foregroundMark x1="72158" y1="45000" x2="72158" y2="45000"/>
                        <a14:foregroundMark x1="70181" y1="43600" x2="70181" y2="43600"/>
                        <a14:foregroundMark x1="81219" y1="43600" x2="81219" y2="43600"/>
                        <a14:foregroundMark x1="85173" y1="43800" x2="85173" y2="43800"/>
                        <a14:foregroundMark x1="85008" y1="34400" x2="85008" y2="34400"/>
                        <a14:foregroundMark x1="67710" y1="33200" x2="67710" y2="33200"/>
                        <a14:foregroundMark x1="85008" y1="33400" x2="85008" y2="33400"/>
                        <a14:foregroundMark x1="84020" y1="35200" x2="84020" y2="35200"/>
                        <a14:foregroundMark x1="84020" y1="35200" x2="84020" y2="35200"/>
                        <a14:foregroundMark x1="24053" y1="40000" x2="24053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952328" cy="24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357180"/>
            <a:ext cx="2304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Упражнение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Чёртик из табакерки»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975" y="3717032"/>
            <a:ext cx="1267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Поза горы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7" t="35925" r="3327" b="-19165"/>
          <a:stretch/>
        </p:blipFill>
        <p:spPr>
          <a:xfrm>
            <a:off x="35495" y="4509120"/>
            <a:ext cx="3140297" cy="2372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51" y="2420888"/>
            <a:ext cx="5088565" cy="3816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95" y="326988"/>
            <a:ext cx="2726428" cy="20448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9804" y="436020"/>
            <a:ext cx="1670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Восход солнца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7023"/>
            <a:ext cx="2729213" cy="20469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13377" y="436020"/>
            <a:ext cx="1558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Закат солнца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0" b="94719" l="375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77" y="4437112"/>
            <a:ext cx="2417214" cy="23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8" y="128582"/>
            <a:ext cx="3284172" cy="2463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3" b="94471" l="9846" r="89768">
                        <a14:backgroundMark x1="44981" y1="87740" x2="44981" y2="87740"/>
                        <a14:backgroundMark x1="43436" y1="89183" x2="43436" y2="89183"/>
                        <a14:backgroundMark x1="44208" y1="92067" x2="44208" y2="92067"/>
                        <a14:backgroundMark x1="46139" y1="92788" x2="46139" y2="92788"/>
                        <a14:backgroundMark x1="48456" y1="93269" x2="48456" y2="93269"/>
                        <a14:backgroundMark x1="50000" y1="92788" x2="50000" y2="92788"/>
                        <a14:backgroundMark x1="50965" y1="91587" x2="50965" y2="91587"/>
                        <a14:backgroundMark x1="50965" y1="89423" x2="50965" y2="89423"/>
                        <a14:backgroundMark x1="29344" y1="91827" x2="29344" y2="91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4155"/>
            <a:ext cx="2708059" cy="2174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713" y="1908759"/>
            <a:ext cx="331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 « Ракета»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57" y="138420"/>
            <a:ext cx="3234735" cy="24166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14566" y="332656"/>
            <a:ext cx="1777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 дерева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81" y="620688"/>
            <a:ext cx="696398" cy="1815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3" y="3188843"/>
            <a:ext cx="2459765" cy="18448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2708920"/>
            <a:ext cx="141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 кобры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3302450"/>
            <a:ext cx="2088232" cy="13071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69160" y="2669958"/>
            <a:ext cx="156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Пантера»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54" y="3316289"/>
            <a:ext cx="2688612" cy="13670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51" y="4797152"/>
            <a:ext cx="1912231" cy="19122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6378" y="4945769"/>
            <a:ext cx="2596210" cy="191223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76920" y="4683303"/>
            <a:ext cx="1781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Собака мордой вниз»</a:t>
            </a:r>
          </a:p>
        </p:txBody>
      </p:sp>
    </p:spTree>
    <p:extLst>
      <p:ext uri="{BB962C8B-B14F-4D97-AF65-F5344CB8AC3E}">
        <p14:creationId xmlns:p14="http://schemas.microsoft.com/office/powerpoint/2010/main" val="647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155" y="5821"/>
            <a:ext cx="999830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33" y="0"/>
            <a:ext cx="1884089" cy="1884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821"/>
            <a:ext cx="1656096" cy="18840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8704" y="5821"/>
            <a:ext cx="1782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Дыхательное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Хомячок»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6" b="83853" l="9694" r="9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2674390"/>
            <a:ext cx="2273841" cy="27723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92735" y="2276872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 бабочки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15659" r="33851" b="1049"/>
          <a:stretch/>
        </p:blipFill>
        <p:spPr>
          <a:xfrm>
            <a:off x="1701699" y="2646640"/>
            <a:ext cx="1579416" cy="2390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1" b="97988" l="10000" r="90000">
                        <a14:foregroundMark x1="46129" y1="35815" x2="46129" y2="35815"/>
                        <a14:foregroundMark x1="39677" y1="36620" x2="39677" y2="36620"/>
                        <a14:foregroundMark x1="36129" y1="30382" x2="36129" y2="30382"/>
                        <a14:foregroundMark x1="31452" y1="20724" x2="31452" y2="20724"/>
                        <a14:foregroundMark x1="44839" y1="31187" x2="44839" y2="31187"/>
                        <a14:foregroundMark x1="41452" y1="24748" x2="41452" y2="24748"/>
                        <a14:foregroundMark x1="36613" y1="60966" x2="36613" y2="60966"/>
                        <a14:foregroundMark x1="50000" y1="93763" x2="50000" y2="93763"/>
                        <a14:foregroundMark x1="56935" y1="92354" x2="56935" y2="92354"/>
                        <a14:foregroundMark x1="54194" y1="88531" x2="54194" y2="88531"/>
                        <a14:foregroundMark x1="57097" y1="61771" x2="57097" y2="61771"/>
                        <a14:foregroundMark x1="66129" y1="55332" x2="66129" y2="55332"/>
                        <a14:foregroundMark x1="65000" y1="60966" x2="65000" y2="60966"/>
                        <a14:foregroundMark x1="35645" y1="53924" x2="35645" y2="53924"/>
                        <a14:foregroundMark x1="53710" y1="93159" x2="53710" y2="93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59" y="2674390"/>
            <a:ext cx="2592288" cy="23624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39948" y="58826"/>
            <a:ext cx="221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Поза черепахи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6" b="7543"/>
          <a:stretch/>
        </p:blipFill>
        <p:spPr>
          <a:xfrm>
            <a:off x="6084168" y="520491"/>
            <a:ext cx="2903412" cy="24831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11298" r="6284" b="15860"/>
          <a:stretch/>
        </p:blipFill>
        <p:spPr>
          <a:xfrm>
            <a:off x="6086695" y="2674390"/>
            <a:ext cx="2898357" cy="18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4116"/>
            <a:ext cx="3600400" cy="270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96" y="0"/>
            <a:ext cx="3680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 «Дождик»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в паре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Дождик бегает по крышам»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138499"/>
            <a:ext cx="264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 Слоник»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721168"/>
            <a:ext cx="1906676" cy="2491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721168"/>
            <a:ext cx="2848225" cy="25954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5715" y="4005064"/>
            <a:ext cx="2736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 «Сэндвич»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37" b="83489" l="3333" r="99667">
                        <a14:foregroundMark x1="3333" y1="80017" x2="3333" y2="80017"/>
                        <a14:foregroundMark x1="96000" y1="81033" x2="96000" y2="81033"/>
                        <a14:foregroundMark x1="84778" y1="82388" x2="84778" y2="82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49424" r="452" b="16093"/>
          <a:stretch/>
        </p:blipFill>
        <p:spPr>
          <a:xfrm>
            <a:off x="323528" y="4509120"/>
            <a:ext cx="3590799" cy="15841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54081" y="3559750"/>
            <a:ext cx="3521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 Мороженое тает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Расслабление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89730"/>
            <a:ext cx="2734808" cy="2051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639" y1="34500" x2="56639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8501">
            <a:off x="6662278" y="3834720"/>
            <a:ext cx="2597512" cy="26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75236"/>
            <a:ext cx="4465977" cy="3285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790967"/>
            <a:ext cx="3050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тоннель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с обручами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2" y="2348880"/>
            <a:ext cx="4387197" cy="44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141</Words>
  <Application>Microsoft Office PowerPoint</Application>
  <PresentationFormat>Экран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68</cp:revision>
  <dcterms:created xsi:type="dcterms:W3CDTF">2021-04-15T11:11:49Z</dcterms:created>
  <dcterms:modified xsi:type="dcterms:W3CDTF">2021-06-04T10:28:14Z</dcterms:modified>
</cp:coreProperties>
</file>