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1" r:id="rId16"/>
    <p:sldId id="270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20"/>
    </p:cViewPr>
  </p:sorterViewPr>
  <p:notesViewPr>
    <p:cSldViewPr snapToGrid="0">
      <p:cViewPr varScale="1">
        <p:scale>
          <a:sx n="61" d="100"/>
          <a:sy n="61" d="100"/>
        </p:scale>
        <p:origin x="1709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E2C13-5E7D-4A6C-A4EF-C57499FA1B0A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99E2C-C0BE-4ADC-AAAF-AB7141C73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99E2C-C0BE-4ADC-AAAF-AB7141C73E4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AFFA538-3171-45E2-BE6D-713E4427B2B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4778D9B-D662-49FB-ACC9-249D36DB2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1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538-3171-45E2-BE6D-713E4427B2B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8D9B-D662-49FB-ACC9-249D36DB2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12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538-3171-45E2-BE6D-713E4427B2B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8D9B-D662-49FB-ACC9-249D36DB2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82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538-3171-45E2-BE6D-713E4427B2B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8D9B-D662-49FB-ACC9-249D36DB2164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384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538-3171-45E2-BE6D-713E4427B2B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8D9B-D662-49FB-ACC9-249D36DB2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52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538-3171-45E2-BE6D-713E4427B2B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8D9B-D662-49FB-ACC9-249D36DB2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113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538-3171-45E2-BE6D-713E4427B2B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8D9B-D662-49FB-ACC9-249D36DB2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46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538-3171-45E2-BE6D-713E4427B2B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8D9B-D662-49FB-ACC9-249D36DB2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1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538-3171-45E2-BE6D-713E4427B2B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8D9B-D662-49FB-ACC9-249D36DB2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09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538-3171-45E2-BE6D-713E4427B2B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8D9B-D662-49FB-ACC9-249D36DB2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4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538-3171-45E2-BE6D-713E4427B2B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8D9B-D662-49FB-ACC9-249D36DB2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14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538-3171-45E2-BE6D-713E4427B2B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8D9B-D662-49FB-ACC9-249D36DB2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8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538-3171-45E2-BE6D-713E4427B2B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8D9B-D662-49FB-ACC9-249D36DB2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0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538-3171-45E2-BE6D-713E4427B2B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8D9B-D662-49FB-ACC9-249D36DB2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4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538-3171-45E2-BE6D-713E4427B2B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8D9B-D662-49FB-ACC9-249D36DB2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9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538-3171-45E2-BE6D-713E4427B2B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8D9B-D662-49FB-ACC9-249D36DB2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7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538-3171-45E2-BE6D-713E4427B2B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8D9B-D662-49FB-ACC9-249D36DB2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5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FA538-3171-45E2-BE6D-713E4427B2B1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78D9B-D662-49FB-ACC9-249D36DB2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303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773" y="1263317"/>
            <a:ext cx="10728240" cy="3537284"/>
          </a:xfrm>
        </p:spPr>
        <p:txBody>
          <a:bodyPr>
            <a:noAutofit/>
          </a:bodyPr>
          <a:lstStyle/>
          <a:p>
            <a:pPr algn="ctr"/>
            <a:r>
              <a:rPr lang="ru-RU" sz="8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Новогодние </a:t>
            </a:r>
            <a:r>
              <a:rPr lang="ru-RU" sz="8800" i="1" dirty="0">
                <a:latin typeface="Arial" panose="020B0604020202020204" pitchFamily="34" charset="0"/>
                <a:cs typeface="Arial" panose="020B0604020202020204" pitchFamily="34" charset="0"/>
              </a:rPr>
              <a:t>игрушки своими руками</a:t>
            </a:r>
          </a:p>
        </p:txBody>
      </p:sp>
    </p:spTree>
    <p:extLst>
      <p:ext uri="{BB962C8B-B14F-4D97-AF65-F5344CB8AC3E}">
        <p14:creationId xmlns:p14="http://schemas.microsoft.com/office/powerpoint/2010/main" val="181619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4" y="402097"/>
            <a:ext cx="8348822" cy="58302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948" y="709863"/>
            <a:ext cx="2586790" cy="480059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Игрушки из </a:t>
            </a:r>
            <a:r>
              <a:rPr lang="ru-RU" sz="1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помпонов</a:t>
            </a:r>
            <a:endParaRPr lang="ru-RU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такой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игрушки </a:t>
            </a:r>
            <a: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можно начать подготовку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 празднику в этом году. На сердце даже теплее становится, когда с веток елки на тебя смотрит </a:t>
            </a:r>
            <a: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пушистый цыпленок или кудрявый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барашек, сделанные своими руками. </a:t>
            </a:r>
            <a:b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84" y="151146"/>
            <a:ext cx="7404685" cy="657450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7926" y="312821"/>
            <a:ext cx="4363758" cy="6725651"/>
          </a:xfrm>
        </p:spPr>
        <p:txBody>
          <a:bodyPr>
            <a:noAutofit/>
          </a:bodyPr>
          <a:lstStyle/>
          <a:p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воплощения в жизнь такой игрушки вам понадобится:</a:t>
            </a:r>
          </a:p>
          <a:p>
            <a:pPr lvl="0"/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клубок понравившихся ниток;</a:t>
            </a:r>
          </a:p>
          <a:p>
            <a:pPr lvl="0"/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немного цветного картона; клей ПВА.</a:t>
            </a:r>
            <a:b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Чем толще нитка, тем меньше ее пойдет на создание помпона. Глазки можно купить готовые или нарисовать на картоне.</a:t>
            </a:r>
            <a:b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Вырезаем из картона или любого другого плотного материала кружок и начинаем обматывать нитками. Когда отверстие с трудом будет пропускать карандаш, смело разрезайте по контуру круга ваши нити.</a:t>
            </a:r>
          </a:p>
          <a:p>
            <a:pPr lvl="0"/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Посередине перевязываем получившийся пучок нитью, и убираем картонку. Теперь </a:t>
            </a:r>
            <a:r>
              <a:rPr lang="ru-RU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распушиваем</a:t>
            </a: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помпон — готов поделочный материал! Из помпонов составляем любимого зверя и украшаем вырезанными из картона деталями: рогами, копытами, глазами и так далее.</a:t>
            </a:r>
            <a:b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21" y="661737"/>
            <a:ext cx="7364259" cy="55231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083" y="2106612"/>
            <a:ext cx="3822337" cy="3541714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Снеговики из носка и крупы</a:t>
            </a:r>
            <a:endParaRPr lang="ru-RU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вашего носка продырявился товарищ? Не беда, в Новый год могут исполняться самые смелые мечты, даже если они принадлежат носку. Был носок, а стал снеговик!</a:t>
            </a:r>
            <a:b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37" y="542122"/>
            <a:ext cx="7772399" cy="58292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9033" y="396622"/>
            <a:ext cx="2992156" cy="6232777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Насыпаем в носок немного риса, перевязываем ленточкой, отделяя голову будущего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снеговичка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от туловища, оставшуюся часть заполняем рисом, плотно завязываем. На голову новоиспеченного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снеговичка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можно надеть носок ребенка и сделать шапочку, пришить бусинки-глазки, нарисовать ротик и нарумянить щечки карандашом, краской или мамиными тенями (с этим осторожно!). И мечты носка обретают форму!</a:t>
            </a:r>
            <a:b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82" y="480844"/>
            <a:ext cx="8053133" cy="603985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8400" y="480844"/>
            <a:ext cx="3856037" cy="6028240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Игрушки из ниток</a:t>
            </a:r>
            <a:endParaRPr lang="ru-RU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сути своей близки к помпонам, так как материалы на создание пойдут те же. Но здесь важна структура нити. Чем она будет шелковистее, тем интереснее получится игрушка.</a:t>
            </a:r>
            <a:b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Вырезаем любые понравившиеся фигурки из плотного картона или пенопласта, и обматываем пряжей. Украшаем всем, что только придет в голову: пуговицами, стеклярусом, бусинами, бантами и так далее.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72" y="950495"/>
            <a:ext cx="4658902" cy="41869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242" y="950495"/>
            <a:ext cx="2065726" cy="4849146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Игрушки из фетра</a:t>
            </a:r>
            <a:endParaRPr lang="ru-RU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 по себе фетр — материал вне времени, со своей особенной душой, а если вдохнуть эту душу в форму — любая елка станет неотразима.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74" y="950495"/>
            <a:ext cx="4985223" cy="415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2349" y="1708485"/>
            <a:ext cx="2538662" cy="3705725"/>
          </a:xfrm>
        </p:spPr>
        <p:txBody>
          <a:bodyPr>
            <a:normAutofit lnSpcReduction="10000"/>
          </a:bodyPr>
          <a:lstStyle/>
          <a:p>
            <a:r>
              <a:rPr lang="ru-RU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Игрушки из веток</a:t>
            </a:r>
            <a:endParaRPr lang="ru-RU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Используя нитки или проволоку, различные веточки и </a:t>
            </a:r>
            <a: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краску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 баллончика, можно создать очень необычные фигурки: от снежинок до оленят.</a:t>
            </a:r>
            <a:b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2" y="312822"/>
            <a:ext cx="8638674" cy="6003878"/>
          </a:xfrm>
        </p:spPr>
      </p:pic>
    </p:spTree>
    <p:extLst>
      <p:ext uri="{BB962C8B-B14F-4D97-AF65-F5344CB8AC3E}">
        <p14:creationId xmlns:p14="http://schemas.microsoft.com/office/powerpoint/2010/main" val="13460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эту же категорию можно отнести и игрушки из соломы, этот материал очень податливый и простой в </a:t>
            </a:r>
            <a:r>
              <a:rPr lang="ru-RU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использовании. Согласитесь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что в таких игрушках есть что-то далекое и теплое — из детства?</a:t>
            </a:r>
            <a:b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3" y="2279465"/>
            <a:ext cx="5158417" cy="39808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81" y="2279466"/>
            <a:ext cx="5169966" cy="3980873"/>
          </a:xfrm>
        </p:spPr>
      </p:pic>
    </p:spTree>
    <p:extLst>
      <p:ext uri="{BB962C8B-B14F-4D97-AF65-F5344CB8AC3E}">
        <p14:creationId xmlns:p14="http://schemas.microsoft.com/office/powerpoint/2010/main" val="24396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958" y="119896"/>
            <a:ext cx="11960284" cy="200969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Украшения из пенопласта</a:t>
            </a:r>
            <a:endParaRPr lang="ru-RU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Тут совсем все просто: вырезаем пенопласт нужной формы — куб, шар, овал, сердце и так далее, и украшаем по вкусу: декоративными лентами, кружевами, бусинами. Используем прозрачный клей «Момент Кристалл», чтобы приклеивать наши заготовки к форме.</a:t>
            </a:r>
            <a:r>
              <a:rPr lang="ru-RU" sz="18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21" y="2358978"/>
            <a:ext cx="5863979" cy="414387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9" y="2358978"/>
            <a:ext cx="5948152" cy="414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8" y="2495526"/>
            <a:ext cx="6172200" cy="40633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458498"/>
            <a:ext cx="5454316" cy="4099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1937" y="409075"/>
            <a:ext cx="7291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Игрушки из бумаги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Самый простой материал, но он способен передать все настроение предстоящего праздника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Даже с помощью белой бумаги можно создать необыкновенное украшение дома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49" y="727907"/>
            <a:ext cx="7573177" cy="50361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360023"/>
            <a:ext cx="4404049" cy="3491896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Украшать дом на новогодние праздники – приятное занятие, в котором можно задействовать всю семью и весело провести время! Процесс создания новогодних игрушек обязательно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подарит </a:t>
            </a:r>
            <a: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вам и вашим деткам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самое праздничное настроение</a:t>
            </a:r>
            <a: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737" y="384592"/>
            <a:ext cx="8398042" cy="62985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4337" y="2165265"/>
            <a:ext cx="3200400" cy="962946"/>
          </a:xfrm>
        </p:spPr>
        <p:txBody>
          <a:bodyPr>
            <a:no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 вот такие интересные шишки можно соорудить из цветной бумаги.</a:t>
            </a:r>
          </a:p>
        </p:txBody>
      </p:sp>
    </p:spTree>
    <p:extLst>
      <p:ext uri="{BB962C8B-B14F-4D97-AF65-F5344CB8AC3E}">
        <p14:creationId xmlns:p14="http://schemas.microsoft.com/office/powerpoint/2010/main" val="12057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22" y="502794"/>
            <a:ext cx="9213921" cy="55129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4337" y="2405897"/>
            <a:ext cx="2294326" cy="2033756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Эти шары также выполнены в технике модульного оригами.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54" y="1009547"/>
            <a:ext cx="8898020" cy="44490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085" y="1395663"/>
            <a:ext cx="2715432" cy="4062893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ожно 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сделать самые простые поделки, которые под силу даже маленьким деткам, используя клей ПВА, нитки и бумагу.</a:t>
            </a:r>
            <a:b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Детям очень нравится мастерить из бумаги, попробуйте сделать с ними хоть одну новогоднюю поделку — убедитесь сами!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0" y="285258"/>
            <a:ext cx="4341872" cy="28945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91726" y="938045"/>
            <a:ext cx="5751095" cy="1841249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Игрушки из валяной шерсти</a:t>
            </a:r>
            <a:endParaRPr lang="ru-RU" sz="2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наше </a:t>
            </a:r>
            <a:r>
              <a:rPr lang="ru-RU" sz="19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время возрожден старинный  </a:t>
            </a:r>
            <a:r>
              <a:rPr lang="ru-RU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вид рукоделия </a:t>
            </a:r>
            <a:r>
              <a:rPr lang="ru-RU" sz="19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валяние. С </a:t>
            </a:r>
            <a:r>
              <a:rPr lang="ru-RU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помощью этой техники создаются великолепные игрушки.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31" y="3372259"/>
            <a:ext cx="4479971" cy="33599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53" y="3372258"/>
            <a:ext cx="5065295" cy="335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4" y="1882785"/>
            <a:ext cx="5431360" cy="396456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32348" y="84221"/>
            <a:ext cx="11777148" cy="1503947"/>
          </a:xfrm>
        </p:spPr>
        <p:txBody>
          <a:bodyPr>
            <a:normAutofit/>
          </a:bodyPr>
          <a:lstStyle/>
          <a:p>
            <a:pPr algn="ctr"/>
            <a:r>
              <a:rPr lang="ru-RU" sz="19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Елочные игрушки </a:t>
            </a:r>
            <a:r>
              <a:rPr lang="ru-RU" sz="19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9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лампочек</a:t>
            </a:r>
            <a:endParaRPr lang="ru-RU" sz="19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effectLst/>
              </a:rPr>
              <a:t>Не спешите выбрасывать использованные лампочки, они вам могут пригодиться. Используя лишь одну краску и ленты, можно прекрасно декорировать свой дом и елку такими необычными игрушками.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В военные годы этот вид игрушки был очень популярен. В наше время пользуется не меньшим интересом и, надо сказать, не напрасно!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11" y="1882785"/>
            <a:ext cx="5953864" cy="3969242"/>
          </a:xfrm>
        </p:spPr>
      </p:pic>
    </p:spTree>
    <p:extLst>
      <p:ext uri="{BB962C8B-B14F-4D97-AF65-F5344CB8AC3E}">
        <p14:creationId xmlns:p14="http://schemas.microsoft.com/office/powerpoint/2010/main" val="42630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9" y="2440672"/>
            <a:ext cx="6156158" cy="38475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31" y="2077452"/>
            <a:ext cx="4684295" cy="4684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253" y="132348"/>
            <a:ext cx="12007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Новогодний шар из карамели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чупа-чупс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как вам такой аппетитный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шарик? Берем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пенопласт, вырезаем из него полукруг, оборачиваем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наши леденцы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разноцветной фольгой и втыкаем в пенопласт или флористическую губку наши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чупа-чупсы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центр вставляется проволочка, проходящая через губку, и концы закрепляются на шаре снизу, чтобы он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упал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нашей елки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это только малая часть игрушек и украшений, которые можно сделать самим. Фантазируйте, используйте любые подручные средства: вышивайте, вяжите, декорируйте, красьте и лепите из полимерной глины, и ваша игрушка будет для вас самая лучшая!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74" y="685796"/>
            <a:ext cx="299586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Есть семьи, где осознанно </a:t>
            </a:r>
            <a:r>
              <a:rPr lang="ru-RU" dirty="0"/>
              <a:t>не покупают и не изготавливают игрушки, исходя из практических и минималистических соображений. Мой вам совет: не лишайте детей и себя детства. Елочные игрушки приносят в дом необыкновенное ощущение радости и тепла, которое ребенок пронесет с собой через всю жизнь и передаст своим детям. Любите друг друга! Радуйте себя и близких! Обязательно мечтайте, мастерите игрушки! Счастливого всем Нового года и Рождества Христова!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37" y="444981"/>
            <a:ext cx="8625906" cy="59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4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44" y="814874"/>
            <a:ext cx="6908799" cy="51815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1675" y="814874"/>
            <a:ext cx="4544969" cy="5001207"/>
          </a:xfrm>
        </p:spPr>
        <p:txBody>
          <a:bodyPr>
            <a:noAutofit/>
          </a:bodyPr>
          <a:lstStyle/>
          <a:p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нашей стране до революции елку ставили в честь праздника Рождества Христова. Производство игрушек тех лет было слабо развито, а все, чем украшалась лесная красавица, либо завозилось из Германии, либо делалось своими руками. Наряд елки в те времена состоял из символов событий, произошедших с человечеством. Рождественское дерево было принято украшать яблоками — в честь дерева Добра и Зла, свечами и ангелами — как символ чистоты, а макушку венчала шестиконечная звезда — в память о Вифлеемском чуде Рождества Христова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509" y="503852"/>
            <a:ext cx="7931021" cy="52873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6612" y="0"/>
            <a:ext cx="3845747" cy="6615404"/>
          </a:xfrm>
        </p:spPr>
        <p:txBody>
          <a:bodyPr>
            <a:noAutofit/>
          </a:bodyPr>
          <a:lstStyle/>
          <a:p>
            <a:r>
              <a:rPr lang="ru-RU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После революции отмечать Рождество и наряжать елки было запрещено, но искоренить эту традицию было не под силу даже самым могучим вождям. В период гонений люди по-прежнему наряжали елки, а самые прекрасные и необычные елочные игрушки тайно создавались вручную. Не в силах справиться с «духом Рождества», в 1935 году елку возвращают в обиход, но уже в роли дерева на Новый год.</a:t>
            </a:r>
            <a:br>
              <a:rPr lang="ru-RU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каждым новым этапом в жизни России наряд новогодней красавицы претерпевал сильные изменения, форма и содержание игрушек менялись из года в год. Портреты вождей на новогодних шарах сменяли образы военной тематики и так далее.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0273" y="989708"/>
            <a:ext cx="3064348" cy="5038113"/>
          </a:xfrm>
        </p:spPr>
        <p:txBody>
          <a:bodyPr>
            <a:noAutofit/>
          </a:bodyPr>
          <a:lstStyle/>
          <a:p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Мы живем в удивительный век: для нас открыто прошлое многих поколений, мы можем не только купить обычную «штампованную» игрушку, но и создать самую оригинальную и неповторимую — свою собственную. Нам под силу украсить елку всем, чем только пожелаем: от стекла и конфет до самодельных шаров и мишек.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07" y="259888"/>
            <a:ext cx="8358870" cy="6269152"/>
          </a:xfrm>
        </p:spPr>
      </p:pic>
    </p:spTree>
    <p:extLst>
      <p:ext uri="{BB962C8B-B14F-4D97-AF65-F5344CB8AC3E}">
        <p14:creationId xmlns:p14="http://schemas.microsoft.com/office/powerpoint/2010/main" val="21581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49" y="541422"/>
            <a:ext cx="8234678" cy="54623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00368"/>
            <a:ext cx="3856037" cy="642528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Украшения из пряников и печенья</a:t>
            </a:r>
            <a:endParaRPr lang="ru-RU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Это украшение весьма древнее и традиционное. Раньше пряники покрывали глазурью, золотой и серебряной фольгой, причем использовалось чистое сусальное золото — такие тонкие слои, что они мгновенно прилипали к поверхности, и можно было есть их вместе с пряником.</a:t>
            </a:r>
            <a:b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 много лет назад люди и представить не могли, что появятся красители всех цветов радуги и различные вкусные элементы декора.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2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6" y="418315"/>
            <a:ext cx="7006389" cy="57450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0316"/>
            <a:ext cx="5161547" cy="6617368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Игрушки из соленого </a:t>
            </a:r>
            <a:r>
              <a:rPr lang="ru-RU" sz="17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теста</a:t>
            </a:r>
            <a:r>
              <a:rPr lang="ru-RU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7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Хотя </a:t>
            </a:r>
            <a:r>
              <a:rPr lang="ru-RU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съедобность игрушек из соленого теста под большим вопросом, выглядят они весьма аппетитно, хранятся долго и делаются очень просто.</a:t>
            </a:r>
            <a:br>
              <a:rPr lang="ru-RU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соленого теста вам </a:t>
            </a:r>
            <a:r>
              <a:rPr lang="ru-RU" sz="17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понадобится:</a:t>
            </a:r>
            <a:endParaRPr lang="ru-RU" sz="17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стакана </a:t>
            </a:r>
            <a:r>
              <a:rPr lang="ru-RU" sz="17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муки;1 </a:t>
            </a:r>
            <a:r>
              <a:rPr lang="ru-RU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стакан </a:t>
            </a:r>
            <a:r>
              <a:rPr lang="ru-RU" sz="17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соли; около </a:t>
            </a:r>
            <a:r>
              <a:rPr lang="ru-RU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250 г холодной воды</a:t>
            </a:r>
            <a:r>
              <a:rPr lang="ru-RU" sz="17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Все перемешиваем, после чего раскатываем замешанное тесто и вырезаем фигурки. Можно сразу на этапе создания теста добавить краситель, и игрушка будет еще интересней, при этом ее не нужно будет покрывать краской. Потом поделки из теста нужно высушить: на открытом воздухе это займет 2-3 дня, а в нежаркой духовке (до 50 °С) с приоткрытой дверцей — 6-12 часов. Высушенные фигурки можно украшать: покрывать краской, глазурью, декорировать пуговицами, ракушками, бусинами, камушками и так далее.</a:t>
            </a:r>
            <a:br>
              <a:rPr lang="ru-RU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26" y="117656"/>
            <a:ext cx="6063915" cy="65398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5190" y="384355"/>
            <a:ext cx="3164305" cy="6006419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Игрушки из бисера и бусин</a:t>
            </a:r>
            <a:endParaRPr lang="ru-RU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Что может быть проще, чем нанизать бисеринки на проволочку, и согнуть ее в любую форму, которую только пожелает наша душа? А сколько всего красивого можно оплести бисером!</a:t>
            </a:r>
            <a:b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Также весьма красиво смотрятся игрушки из обрезков парчи и других интересных тканей, украшенные бисером, бусинами и </a:t>
            </a:r>
            <a:r>
              <a:rPr lang="ru-RU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пайетками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10" y="368801"/>
            <a:ext cx="6162563" cy="61625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3410" y="2560524"/>
            <a:ext cx="3856037" cy="3970840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Можно брать нити плотной текстуры и создавать из них ангелов или человечков.</a:t>
            </a:r>
            <a:b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427</TotalTime>
  <Words>909</Words>
  <Application>Microsoft Office PowerPoint</Application>
  <PresentationFormat>Произвольный</PresentationFormat>
  <Paragraphs>44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Контур</vt:lpstr>
      <vt:lpstr>Новогодние игрушки своими руками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эту же категорию можно отнести и игрушки из соломы, этот материал очень податливый и простой в использовании. Согласитесь, что в таких игрушках есть что-то далекое и теплое — из детства?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способов сделать ёлочные игрушки своими руками</dc:title>
  <dc:creator>Admin</dc:creator>
  <cp:lastModifiedBy>user</cp:lastModifiedBy>
  <cp:revision>23</cp:revision>
  <dcterms:created xsi:type="dcterms:W3CDTF">2016-12-03T21:15:56Z</dcterms:created>
  <dcterms:modified xsi:type="dcterms:W3CDTF">2016-12-07T10:02:34Z</dcterms:modified>
</cp:coreProperties>
</file>