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74B7-D151-4C1B-A79F-3A4CEB1532B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C04A-0550-4CFA-A4F9-451A0230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4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74B7-D151-4C1B-A79F-3A4CEB1532B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C04A-0550-4CFA-A4F9-451A0230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59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74B7-D151-4C1B-A79F-3A4CEB1532B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C04A-0550-4CFA-A4F9-451A0230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3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74B7-D151-4C1B-A79F-3A4CEB1532B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C04A-0550-4CFA-A4F9-451A0230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74B7-D151-4C1B-A79F-3A4CEB1532B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C04A-0550-4CFA-A4F9-451A0230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7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74B7-D151-4C1B-A79F-3A4CEB1532B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C04A-0550-4CFA-A4F9-451A0230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0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74B7-D151-4C1B-A79F-3A4CEB1532B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C04A-0550-4CFA-A4F9-451A0230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1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74B7-D151-4C1B-A79F-3A4CEB1532B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C04A-0550-4CFA-A4F9-451A0230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3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74B7-D151-4C1B-A79F-3A4CEB1532B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C04A-0550-4CFA-A4F9-451A0230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2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74B7-D151-4C1B-A79F-3A4CEB1532B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C04A-0550-4CFA-A4F9-451A0230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3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74B7-D151-4C1B-A79F-3A4CEB1532B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C04A-0550-4CFA-A4F9-451A0230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3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74B7-D151-4C1B-A79F-3A4CEB1532B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CC04A-0550-4CFA-A4F9-451A02303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0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90656" cy="3411811"/>
          </a:xfrm>
        </p:spPr>
        <p:txBody>
          <a:bodyPr/>
          <a:lstStyle/>
          <a:p>
            <a:r>
              <a:rPr lang="ru-RU" dirty="0" smtClean="0"/>
              <a:t>Чем занять ребенка в 2 — 3 года, когда надоели игрушки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5 способов занять ребенка без игрушек ♥ Игры с ребенком 1 - 2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90156"/>
            <a:ext cx="6696744" cy="37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0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730426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Помпоны, клубки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Помпоны — замечательные маленькие мячики! Если оторвались от шапки – не спешите выбрасывать. Можно придумать с ними множество увлекательных игр для малышей. Можно использовать просто как мячик – кидать, ловить, мять такой одно удовольствие. Можно играть с ним в «стаканчики». Берем несколько одинаковый стаканчиков, одним накрываем помпон и меняем местами стаканчики. А малыш пытается найти. Можно катать с гладкой наклонной поверхности, изучать по ним цвет и счет. Заинтересовался клубком – замечательно! Пусть крутит его, вертит, мотает, тянет за ниточку. Попробуйте вместе смотать клубок. Так же можно использовать в детской игре вышедшие из строя технические приборы (телефоны обычные и сотовые, калькуляторы). Настоящие предметы нравятся малышам значительно больше, чем игрушки. </a:t>
            </a:r>
          </a:p>
        </p:txBody>
      </p:sp>
      <p:pic>
        <p:nvPicPr>
          <p:cNvPr id="1026" name="Picture 2" descr="Сезон шапок уже не за горами. Делаем помпон | Ниточки-клубочк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36737"/>
            <a:ext cx="2952328" cy="2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6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3082354"/>
          </a:xfrm>
        </p:spPr>
        <p:txBody>
          <a:bodyPr>
            <a:noAutofit/>
          </a:bodyPr>
          <a:lstStyle/>
          <a:p>
            <a:pPr algn="l"/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                           Крупные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скрепки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Высыпьте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лист белой бумаги коробочку очень крупных цветных скрепок. Оказывается, из них можно создавать различные силуэты и обводить их. А также можно соединить длинную цепочку возить автомобиль, или соединить несколько автомобилей, бусы для мамы или бабушки . Занятие очень продолжительное и увлекательное. Чем старше ребёнок, тем мельче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скрепочки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Попробуйте сами, а потом предложите своему маленькому творцу. </a:t>
            </a:r>
            <a:endParaRPr lang="ru-RU" sz="2800" dirty="0"/>
          </a:p>
        </p:txBody>
      </p:sp>
      <p:pic>
        <p:nvPicPr>
          <p:cNvPr id="1026" name="Picture 2" descr="Фотоотчет «Развивающие игры своими рукам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968552" cy="30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6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3240360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Молнии, шнурки, завязки, веревочки, застежки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часто покупаем специально для тренировки мелкой моторики развивающие игрушки, шнуровки, планшеты, которые состоят из всевозможных молний, застежек, завязок. Только зачем покупать, если пряжки есть на каждом ремне и туфлях, на ботинках - шнурки, на одежде – пуговицы крючки и молнии, пуговицы. Покажите назначение этих предметов на настоящей одежде. В любом доме есть старая, вышедшая из строя одежда и обувь, которую можно вычистив, отдать малышам для игр. Покажите малышу, как плести косички из ленточек, шнурков и веревочек, как застегивать пряжки.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Завязки и застежки на детской одежде | В детском мир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16672"/>
            <a:ext cx="1872208" cy="1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к научить ребенка самостоятельно одеваться — Город 342. Пермски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75972"/>
            <a:ext cx="2158097" cy="13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Интерактивная игрушка для детей своими рукам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23062"/>
            <a:ext cx="2313446" cy="143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3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386610"/>
          </a:xfrm>
        </p:spPr>
        <p:txBody>
          <a:bodyPr>
            <a:no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Крупы, соль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Обычная крупа скрывает в себе огромное количество возможностей по развитию мелкой моторики Мелкую крупу и соль можно использовать для пальчикового рисования. Для этого надо высыпать крупу на поднос ровным слоем. Сначала порисуйте сами. Главное – заинтересовать, увлечь малыша. Проведите пальчиком по крупе. Поучится яркая контрастная линия. Потом возьмите пальчик ребенка. Пусть малыш сам нарисует несколько хаотичных линий. Когда ребенок освоится, можно переходить к рисованию узоров. Сначала рисует мама, затем пробует малыш. Рисовать можно все, что угодно: хаотичные линии, домики, круги, заборы, облака, спирали, лица. Можно изучать форму, буквы и цифры. Рисованием лучше всего заниматься на кухне и сажать малыша так, чтобы он не рассыпал поднос с крупой в трудно доступные места, куда не залезает пылесос. Крупную крупу (гречку-ядрицу, горох, фасоль) можно использовать для выкладывания картинок, так же как и из спичек, пуговиц и ватных палочек. Соответственно, подходит она и для аппликаций. Пересыпать крупу интереснее всего в прозрачной посуде. ...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9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Игры с песком, водой и крупой – Детский педагог психолог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392487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31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028343"/>
            <a:ext cx="69847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Тесто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вполне можно использовать за место пластилина — замечательный материал для лепки! Оно легко мнется, меньше пачкается, и не будет ничего страшного, если ребенок случайно проглотит кусочек. Тонкий, раскатанный пласт теста может использоваться как основа для картины из любого подручного материала — пуговиц, желудей, спичек, круп, веревочек, ниток, проволоки семечек, веточек и т. д. Разминание теста – увлекательное занятие для малыша, пока мама на кухне....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166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резентация &amp;quot;Лепка из соленого тест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7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956376" cy="2448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                         </a:t>
            </a:r>
            <a:br>
              <a:rPr lang="ru-RU" sz="3100" dirty="0" smtClean="0"/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Поиграем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макарошки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Приготовим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макаронные изделия, чтобы они были не мелкие ( спиральки, бантики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ракушки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др.) Лучше купить для игры специально разноцветные, перемешать их в пластиковом судочке. Усадить кукол, поставить им тарелочки из детской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посудки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разложить каждой куколке свою кашку. Можно ставить её на плиту варить, тщательно размешивать . А мальчикам можно раскладывать в несколько маленьких машинок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грузовичков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пусть отвозят на стройку стройматериалы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((брёвнышки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трубы и др.)Можно придумывать разные сюжетные игры. Играть под присмотром взрослых.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гры с цветными макаронами ~ Я happy МАМ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396044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78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151112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Кукольный театр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Можно устроить с ребенком, взяв для него нераскрашенные деревянные ложки. Раскрашиваем в тех героев, которые нам понадобятся, одеваем одежки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резиночке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Куклы готовы! А за деревянную спрятанную ручку очень удобно держать даже самым маленьким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Мастер-класс: кукольный театр на ложках «Маша и Медвед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33" y="2780928"/>
            <a:ext cx="4608512" cy="345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7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08235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Шнурочки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Дайте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ребёнку пару листов плотного разноцветного картона и дырокол. Попросите ребенка сделать на картоне множество дырок с помощью дырокола. Когда работа будет закончена, вручите малышу шнурок. Закрепив его в одной из дырочек узелком, попросите создать узоры. Это похоже на развивающие игры под названием  «шнуровка», но ведь полотно полностью сделано самим ребенком! А потому игра будет воспринята совершенно по-другому. Создавать узоры можно по-разному, используя разноцветные шнурки, почему бы не попытаться шнурком «рисовать» знакомые и незнакомые образы и фигуры.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Шнуровки своими руками. Воспитателям детских садов, школьны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6712"/>
            <a:ext cx="4032448" cy="29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8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3658418"/>
          </a:xfrm>
        </p:spPr>
        <p:txBody>
          <a:bodyPr>
            <a:norm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Баночки, скляночки, тюбики, пузырьки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Одна из излюбленных детских «игрушек». Часто родители боятся их давать детям – мало ли разобьют, поранятся. Но небольшую стеклянную банку, например, из под детского питания, очень не просто разбить. В прозрачные баночки гораздо интереснее все складывать – видно же все. Маленькие баночки можно использовать для обучения ребенка пересыпанию круп, переливанию жидкостей. Переливать с маленьким ребенком лучше в ванне, иначе все вокруг будет залито водой. Огромное удовольствие ребенку доставляет откручивать и закручивать крышки. </a:t>
            </a:r>
          </a:p>
        </p:txBody>
      </p:sp>
      <p:pic>
        <p:nvPicPr>
          <p:cNvPr id="1026" name="Picture 2" descr="Играем с баночками. Воспитателям детских садов, школьным учителя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3482313" cy="26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4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344239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                        Волшебная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сумочка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Возьмите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свою старую сумку, положите в нее баночки от старых кремов, пудры, и губных помад (вымытые), пустые коробочки, крупные пуговицы, ручки без стержней, старый телефон, пульт от телевизора, блокнотик , карандашик и прочую ерунду (не острую, не грязную и не опасную для малыша). Можно разложить во внутренние карманчики и закрыть замочки и дайте ребенку на растерзание. Дети с игрушками столько не возятся, сколько с этими «сокровищами». А уж если Вы не поленитесь засунуть в пустые коробочки всякие мелочи, у Вас появится масса свободного времени, а малыш получит замечательное развлечение. Маленького человека интересуют только «взрослые» вещи! </a:t>
            </a:r>
          </a:p>
        </p:txBody>
      </p:sp>
      <p:pic>
        <p:nvPicPr>
          <p:cNvPr id="1026" name="Picture 2" descr="Муниципальное бюджетное дошкольное образовательное учреждени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31" y="3933056"/>
            <a:ext cx="36790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3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337038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smtClean="0">
                <a:latin typeface="Times New Roman" pitchFamily="18" charset="0"/>
                <a:cs typeface="Times New Roman" pitchFamily="18" charset="0"/>
              </a:rPr>
              <a:t>                Игрушки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из киндер-сюрприза.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Насыпать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коробку крупу, спрятать туда игрушки из киндер сюрприза. Ребенок наблюдает. Потом предложить их найти. Малыш с удовольствием разгребает крупу и находит спрятанные игрушки. Эта игра проводится только под присмотром взрослого!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Контейнеры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от Киндер-сюрпризов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контейнеры из под киндера насыпать разную крупу: горох, рис, гречку, манку, макароны, получаются погремушки с разными звуками. Чтобы малыш не рассыпал и не засунул крупу себе куда-нибудь, можно использовать полиэтилен для пасхальных яиц. Так же отрезаете, одеваете, опускаете в кипяток. Готово! Красиво, привлекательно, безопасно!!!</a:t>
            </a:r>
          </a:p>
        </p:txBody>
      </p:sp>
      <p:pic>
        <p:nvPicPr>
          <p:cNvPr id="3" name="Picture 2" descr="Дидактическая игра «Шумовые коробочки». Воспитателям детских садо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14451" y="3761597"/>
            <a:ext cx="2447169" cy="29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Игры с мелкими предметами: крупами, игрушками, массажным мячиком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0" y="4149080"/>
            <a:ext cx="3753718" cy="245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06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125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Чем занять ребенка в 2 — 3 года, когда надоели игрушки</vt:lpstr>
      <vt:lpstr>Презентация PowerPoint</vt:lpstr>
      <vt:lpstr>Презентация PowerPoint</vt:lpstr>
      <vt:lpstr>                                           Поиграем в макарошки       Приготовим макаронные изделия, чтобы они были не мелкие ( спиральки, бантики, ракушки и др.) Лучше купить для игры специально разноцветные, перемешать их в пластиковом судочке. Усадить кукол, поставить им тарелочки из детской посудки и разложить каждой куколке свою кашку. Можно ставить её на плиту варить, тщательно размешивать . А мальчикам можно раскладывать в несколько маленьких машинок грузовичков и пусть отвозят на стройку стройматериалы((брёвнышки, трубы и др.)Можно придумывать разные сюжетные игры. Играть под присмотром взрослых.   </vt:lpstr>
      <vt:lpstr>Кукольный театр  Можно устроить с ребенком, взяв для него нераскрашенные деревянные ложки. Раскрашиваем в тех героев, которые нам понадобятся, одеваем одежки на резиночке. Куклы готовы! А за деревянную спрятанную ручку очень удобно держать даже самым маленьким </vt:lpstr>
      <vt:lpstr>                                    Шнурочки         Дайте ребёнку пару листов плотного разноцветного картона и дырокол. Попросите ребенка сделать на картоне множество дырок с помощью дырокола. Когда работа будет закончена, вручите малышу шнурок. Закрепив его в одной из дырочек узелком, попросите создать узоры. Это похоже на развивающие игры под названием  «шнуровка», но ведь полотно полностью сделано самим ребенком! А потому игра будет воспринята совершенно по-другому. Создавать узоры можно по-разному, используя разноцветные шнурки, почему бы не попытаться шнурком «рисовать» знакомые и незнакомые образы и фигуры.  </vt:lpstr>
      <vt:lpstr>Баночки, скляночки, тюбики, пузырьки  Одна из излюбленных детских «игрушек». Часто родители боятся их давать детям – мало ли разобьют, поранятся. Но небольшую стеклянную банку, например, из под детского питания, очень не просто разбить. В прозрачные баночки гораздо интереснее все складывать – видно же все. Маленькие баночки можно использовать для обучения ребенка пересыпанию круп, переливанию жидкостей. Переливать с маленьким ребенком лучше в ванне, иначе все вокруг будет залито водой. Огромное удовольствие ребенку доставляет откручивать и закручивать крышки. </vt:lpstr>
      <vt:lpstr>                                                      Волшебная сумочка       Возьмите свою старую сумку, положите в нее баночки от старых кремов, пудры, и губных помад (вымытые), пустые коробочки, крупные пуговицы, ручки без стержней, старый телефон, пульт от телевизора, блокнотик , карандашик и прочую ерунду (не острую, не грязную и не опасную для малыша). Можно разложить во внутренние карманчики и закрыть замочки и дайте ребенку на растерзание. Дети с игрушками столько не возятся, сколько с этими «сокровищами». А уж если Вы не поленитесь засунуть в пустые коробочки всякие мелочи, у Вас появится масса свободного времени, а малыш получит замечательное развлечение. Маленького человека интересуют только «взрослые» вещи! </vt:lpstr>
      <vt:lpstr>                                     Игрушки из киндер-сюрприза.         Насыпать в коробку крупу, спрятать туда игрушки из киндер сюрприза. Ребенок наблюдает. Потом предложить их найти. Малыш с удовольствием разгребает крупу и находит спрятанные игрушки. Эта игра проводится только под присмотром взрослого!                             Контейнеры от Киндер-сюрпризов        В контейнеры из под киндера насыпать разную крупу: горох, рис, гречку, манку, макароны, получаются погремушки с разными звуками. Чтобы малыш не рассыпал и не засунул крупу себе куда-нибудь, можно использовать полиэтилен для пасхальных яиц. Так же отрезаете, одеваете, опускаете в кипяток. Готово! Красиво, привлекательно, безопасно!!!</vt:lpstr>
      <vt:lpstr>Помпоны, клубки  Помпоны — замечательные маленькие мячики! Если оторвались от шапки – не спешите выбрасывать. Можно придумать с ними множество увлекательных игр для малышей. Можно использовать просто как мячик – кидать, ловить, мять такой одно удовольствие. Можно играть с ним в «стаканчики». Берем несколько одинаковый стаканчиков, одним накрываем помпон и меняем местами стаканчики. А малыш пытается найти. Можно катать с гладкой наклонной поверхности, изучать по ним цвет и счет. Заинтересовался клубком – замечательно! Пусть крутит его, вертит, мотает, тянет за ниточку. Попробуйте вместе смотать клубок. Так же можно использовать в детской игре вышедшие из строя технические приборы (телефоны обычные и сотовые, калькуляторы). Настоящие предметы нравятся малышам значительно больше, чем игрушки. </vt:lpstr>
      <vt:lpstr>                            Крупные скрепки  Высыпьте на лист белой бумаги коробочку очень крупных цветных скрепок. Оказывается, из них можно создавать различные силуэты и обводить их. А также можно соединить длинную цепочку возить автомобиль, или соединить несколько автомобилей, бусы для мамы или бабушки . Занятие очень продолжительное и увлекательное. Чем старше ребёнок, тем мельче скрепочки. Попробуйте сами, а потом предложите своему маленькому творцу. </vt:lpstr>
      <vt:lpstr>Молнии, шнурки, завязки, веревочки, застежки  Мы часто покупаем специально для тренировки мелкой моторики развивающие игрушки, шнуровки, планшеты, которые состоят из всевозможных молний, застежек, завязок. Только зачем покупать, если пряжки есть на каждом ремне и туфлях, на ботинках - шнурки, на одежде – пуговицы крючки и молнии, пуговицы. Покажите назначение этих предметов на настоящей одежде. В любом доме есть старая, вышедшая из строя одежда и обувь, которую можно вычистив, отдать малышам для игр. Покажите малышу, как плести косички из ленточек, шнурков и веревочек, как застегивать пряжки.  </vt:lpstr>
      <vt:lpstr>Крупы, соль  Обычная крупа скрывает в себе огромное количество возможностей по развитию мелкой моторики Мелкую крупу и соль можно использовать для пальчикового рисования. Для этого надо высыпать крупу на поднос ровным слоем. Сначала порисуйте сами. Главное – заинтересовать, увлечь малыша. Проведите пальчиком по крупе. Поучится яркая контрастная линия. Потом возьмите пальчик ребенка. Пусть малыш сам нарисует несколько хаотичных линий. Когда ребенок освоится, можно переходить к рисованию узоров. Сначала рисует мама, затем пробует малыш. Рисовать можно все, что угодно: хаотичные линии, домики, круги, заборы, облака, спирали, лица. Можно изучать форму, буквы и цифры. Рисованием лучше всего заниматься на кухне и сажать малыша так, чтобы он не рассыпал поднос с крупой в трудно доступные места, куда не залезает пылесос. Крупную крупу (гречку-ядрицу, горох, фасоль) можно использовать для выкладывания картинок, так же как и из спичек, пуговиц и ватных палочек. Соответственно, подходит она и для аппликаций. Пересыпать крупу интереснее всего в прозрачной посуде. ...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занять ребенка в 2 — 3 года, когда надоели игрушки</dc:title>
  <dc:creator>Илья</dc:creator>
  <cp:lastModifiedBy>дана</cp:lastModifiedBy>
  <cp:revision>30</cp:revision>
  <dcterms:created xsi:type="dcterms:W3CDTF">2020-04-13T12:56:37Z</dcterms:created>
  <dcterms:modified xsi:type="dcterms:W3CDTF">2020-04-14T09:02:13Z</dcterms:modified>
</cp:coreProperties>
</file>