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6" r:id="rId4"/>
    <p:sldId id="259" r:id="rId5"/>
    <p:sldId id="275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7" r:id="rId21"/>
    <p:sldId id="273" r:id="rId22"/>
    <p:sldId id="27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9" y="1628800"/>
            <a:ext cx="784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«</a:t>
            </a:r>
            <a:r>
              <a:rPr lang="ru-RU" sz="3200" dirty="0" smtClean="0"/>
              <a:t>Международный день защиты детей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724128" y="58772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27984" y="546177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Подготовила:  </a:t>
            </a:r>
            <a:r>
              <a:rPr lang="ru-RU" dirty="0" err="1">
                <a:solidFill>
                  <a:prstClr val="black"/>
                </a:solidFill>
              </a:rPr>
              <a:t>Корягина</a:t>
            </a:r>
            <a:r>
              <a:rPr lang="ru-RU" dirty="0">
                <a:solidFill>
                  <a:prstClr val="black"/>
                </a:solidFill>
              </a:rPr>
              <a:t> А.Л. воспитатель  подготовительной группы №1 «Ромашка» ГБДОУ д/с №43 Фрунзенского района СПб. 2017г.</a:t>
            </a:r>
          </a:p>
        </p:txBody>
      </p:sp>
    </p:spTree>
    <p:extLst>
      <p:ext uri="{BB962C8B-B14F-4D97-AF65-F5344CB8AC3E}">
        <p14:creationId xmlns:p14="http://schemas.microsoft.com/office/powerpoint/2010/main" val="413250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769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66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1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37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0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848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642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369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238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53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164276"/>
            <a:ext cx="7036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Цель:</a:t>
            </a:r>
            <a:r>
              <a:rPr lang="ru-RU" sz="2400" dirty="0" smtClean="0"/>
              <a:t> рассказать детям  о сути праздника, о том, </a:t>
            </a:r>
          </a:p>
          <a:p>
            <a:r>
              <a:rPr lang="ru-RU" sz="2400" dirty="0" smtClean="0"/>
              <a:t>что у всех людей  есть права-и у взрослых и у детей.</a:t>
            </a:r>
            <a:endParaRPr lang="ru-RU" sz="24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9054"/>
            <a:ext cx="6971928" cy="522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077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4" y="0"/>
            <a:ext cx="90786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87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2515748"/>
            <a:ext cx="61193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СПАСИБО ЗА ВНИМАНИЕ!  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70781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474345"/>
            <a:ext cx="86409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666666"/>
                </a:solidFill>
                <a:latin typeface="Tahoma"/>
              </a:rPr>
              <a:t> </a:t>
            </a:r>
            <a:r>
              <a:rPr lang="ru-RU" b="1" dirty="0">
                <a:solidFill>
                  <a:srgbClr val="666666"/>
                </a:solidFill>
                <a:latin typeface="Tahoma"/>
              </a:rPr>
              <a:t>О</a:t>
            </a:r>
            <a:r>
              <a:rPr lang="ru-RU" b="1" dirty="0" smtClean="0">
                <a:solidFill>
                  <a:srgbClr val="666666"/>
                </a:solidFill>
                <a:latin typeface="Tahoma"/>
              </a:rPr>
              <a:t>кончательно </a:t>
            </a:r>
            <a:r>
              <a:rPr lang="ru-RU" b="1" dirty="0">
                <a:solidFill>
                  <a:srgbClr val="666666"/>
                </a:solidFill>
                <a:latin typeface="Tahoma"/>
              </a:rPr>
              <a:t>утвердился День защиты детей </a:t>
            </a:r>
            <a:r>
              <a:rPr lang="ru-RU" b="1" dirty="0" smtClean="0">
                <a:solidFill>
                  <a:srgbClr val="666666"/>
                </a:solidFill>
                <a:latin typeface="Tahoma"/>
              </a:rPr>
              <a:t> </a:t>
            </a:r>
            <a:r>
              <a:rPr lang="ru-RU" b="1" dirty="0">
                <a:solidFill>
                  <a:srgbClr val="666666"/>
                </a:solidFill>
                <a:latin typeface="Tahoma"/>
              </a:rPr>
              <a:t>после Второй мировой войны, в 1949 году, когда проблемы детей получили особую актуальность. После войны необходимо было задуматься о поколении, которому предстояло строить будущее мира. В </a:t>
            </a:r>
            <a:r>
              <a:rPr lang="ru-RU" b="1" dirty="0" smtClean="0">
                <a:solidFill>
                  <a:srgbClr val="666666"/>
                </a:solidFill>
                <a:latin typeface="Tahoma"/>
              </a:rPr>
              <a:t>связи с этим</a:t>
            </a:r>
            <a:r>
              <a:rPr lang="ru-RU" b="1" dirty="0">
                <a:solidFill>
                  <a:srgbClr val="666666"/>
                </a:solidFill>
                <a:latin typeface="Tahoma"/>
              </a:rPr>
              <a:t>, в 1949 году на Парижском конгрессе женщин была произнесена клятва, в которой говорилось о намерениях бороться за мир во всем мире и счастье детей как основу этой борьбы. А впервые Международный день защиты детей был отпразднован 1 июня 1950 года и затронул 51 страну мира. Заручившись поддержкой ООН, с тех пор праздник 1 июня начал отмечаться ежегодно.</a:t>
            </a:r>
            <a:endParaRPr lang="ru-RU" b="1" i="0" dirty="0">
              <a:solidFill>
                <a:srgbClr val="000000"/>
              </a:solidFill>
              <a:effectLst/>
              <a:latin typeface="Trebuchet MS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214" y="3369956"/>
            <a:ext cx="3505572" cy="348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674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25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29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14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62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45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25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75</TotalTime>
  <Words>159</Words>
  <Application>Microsoft Office PowerPoint</Application>
  <PresentationFormat>Экран (4:3)</PresentationFormat>
  <Paragraphs>6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Georgia</vt:lpstr>
      <vt:lpstr>Tahoma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Dusheiko</cp:lastModifiedBy>
  <cp:revision>11</cp:revision>
  <dcterms:created xsi:type="dcterms:W3CDTF">2017-05-31T16:45:31Z</dcterms:created>
  <dcterms:modified xsi:type="dcterms:W3CDTF">2017-06-01T09:52:54Z</dcterms:modified>
</cp:coreProperties>
</file>