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67" y="8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829F9-A512-43FB-A610-E2E6CA9088BA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B8DEE5C-A8C9-40C3-93BB-08048E0657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570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829F9-A512-43FB-A610-E2E6CA9088BA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B8DEE5C-A8C9-40C3-93BB-08048E0657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264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829F9-A512-43FB-A610-E2E6CA9088BA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B8DEE5C-A8C9-40C3-93BB-08048E06576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883228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829F9-A512-43FB-A610-E2E6CA9088BA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B8DEE5C-A8C9-40C3-93BB-08048E0657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9383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829F9-A512-43FB-A610-E2E6CA9088BA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B8DEE5C-A8C9-40C3-93BB-08048E06576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036018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829F9-A512-43FB-A610-E2E6CA9088BA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B8DEE5C-A8C9-40C3-93BB-08048E0657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9459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829F9-A512-43FB-A610-E2E6CA9088BA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DEE5C-A8C9-40C3-93BB-08048E0657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161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829F9-A512-43FB-A610-E2E6CA9088BA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DEE5C-A8C9-40C3-93BB-08048E0657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422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829F9-A512-43FB-A610-E2E6CA9088BA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DEE5C-A8C9-40C3-93BB-08048E0657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446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829F9-A512-43FB-A610-E2E6CA9088BA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B8DEE5C-A8C9-40C3-93BB-08048E0657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991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829F9-A512-43FB-A610-E2E6CA9088BA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B8DEE5C-A8C9-40C3-93BB-08048E0657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112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829F9-A512-43FB-A610-E2E6CA9088BA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B8DEE5C-A8C9-40C3-93BB-08048E0657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551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829F9-A512-43FB-A610-E2E6CA9088BA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DEE5C-A8C9-40C3-93BB-08048E0657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062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829F9-A512-43FB-A610-E2E6CA9088BA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DEE5C-A8C9-40C3-93BB-08048E0657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149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829F9-A512-43FB-A610-E2E6CA9088BA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DEE5C-A8C9-40C3-93BB-08048E0657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215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829F9-A512-43FB-A610-E2E6CA9088BA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B8DEE5C-A8C9-40C3-93BB-08048E0657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30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829F9-A512-43FB-A610-E2E6CA9088BA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B8DEE5C-A8C9-40C3-93BB-08048E0657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866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37139" y="661737"/>
            <a:ext cx="8915399" cy="226278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Calibri" panose="020F0502020204030204" pitchFamily="34" charset="0"/>
              </a:rPr>
              <a:t>Презентация для родителей </a:t>
            </a:r>
            <a:br>
              <a:rPr lang="ru-RU" dirty="0" smtClean="0">
                <a:solidFill>
                  <a:srgbClr val="0070C0"/>
                </a:solidFill>
                <a:latin typeface="Calibri" panose="020F0502020204030204" pitchFamily="34" charset="0"/>
              </a:rPr>
            </a:br>
            <a:r>
              <a:rPr lang="ru-RU" dirty="0" smtClean="0">
                <a:solidFill>
                  <a:srgbClr val="0070C0"/>
                </a:solidFill>
                <a:latin typeface="Calibri" panose="020F0502020204030204" pitchFamily="34" charset="0"/>
              </a:rPr>
              <a:t>1 младшей группы «Звездочки»</a:t>
            </a:r>
            <a:endParaRPr lang="ru-RU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37138" y="3911106"/>
            <a:ext cx="8915399" cy="1126283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«Профилактика детского травматизма зимой»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674206" y="5541447"/>
            <a:ext cx="3707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>
                <a:solidFill>
                  <a:srgbClr val="0070C0"/>
                </a:solidFill>
                <a:latin typeface="Calibri" panose="020F0502020204030204" pitchFamily="34" charset="0"/>
              </a:rPr>
              <a:t>Выполнил: воспитатель Белова Н.О.</a:t>
            </a:r>
            <a:endParaRPr lang="ru-RU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39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0767" y="802433"/>
            <a:ext cx="83415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alibri" panose="020F0502020204030204" pitchFamily="34" charset="0"/>
              </a:rPr>
              <a:t>Список использованной литературы:</a:t>
            </a:r>
          </a:p>
          <a:p>
            <a:endParaRPr lang="ru-RU" dirty="0" smtClean="0">
              <a:latin typeface="Calibri" panose="020F0502020204030204" pitchFamily="34" charset="0"/>
            </a:endParaRPr>
          </a:p>
          <a:p>
            <a:r>
              <a:rPr lang="ru-RU" dirty="0" smtClean="0">
                <a:latin typeface="Calibri" panose="020F0502020204030204" pitchFamily="34" charset="0"/>
              </a:rPr>
              <a:t>1. Громыко </a:t>
            </a:r>
            <a:r>
              <a:rPr lang="ru-RU" dirty="0">
                <a:latin typeface="Calibri" panose="020F0502020204030204" pitchFamily="34" charset="0"/>
              </a:rPr>
              <a:t>Ю. Л., Миничева Т. В., Корсак В. С., Редактор Петрова Р. Х. Мать и дитя, Издательство: </a:t>
            </a:r>
            <a:r>
              <a:rPr lang="ru-RU" dirty="0" err="1">
                <a:latin typeface="Calibri" panose="020F0502020204030204" pitchFamily="34" charset="0"/>
              </a:rPr>
              <a:t>ОлмаМедиаГрупп</a:t>
            </a:r>
            <a:r>
              <a:rPr lang="ru-RU" dirty="0">
                <a:latin typeface="Calibri" panose="020F0502020204030204" pitchFamily="34" charset="0"/>
              </a:rPr>
              <a:t>, 2015 г</a:t>
            </a:r>
            <a:r>
              <a:rPr lang="ru-RU" dirty="0" smtClean="0">
                <a:latin typeface="Calibri" panose="020F0502020204030204" pitchFamily="34" charset="0"/>
              </a:rPr>
              <a:t>.</a:t>
            </a:r>
          </a:p>
          <a:p>
            <a:pPr marL="342900" indent="-342900">
              <a:buAutoNum type="arabicPeriod"/>
            </a:pPr>
            <a:endParaRPr lang="ru-RU" dirty="0">
              <a:latin typeface="Calibri" panose="020F0502020204030204" pitchFamily="34" charset="0"/>
            </a:endParaRPr>
          </a:p>
          <a:p>
            <a:r>
              <a:rPr lang="ru-RU" dirty="0">
                <a:latin typeface="Calibri" panose="020F0502020204030204" pitchFamily="34" charset="0"/>
              </a:rPr>
              <a:t>2. </a:t>
            </a:r>
            <a:r>
              <a:rPr lang="ru-RU" dirty="0" err="1">
                <a:latin typeface="Calibri" panose="020F0502020204030204" pitchFamily="34" charset="0"/>
              </a:rPr>
              <a:t>Немсадзе</a:t>
            </a:r>
            <a:r>
              <a:rPr lang="ru-RU" dirty="0">
                <a:latin typeface="Calibri" panose="020F0502020204030204" pitchFamily="34" charset="0"/>
              </a:rPr>
              <a:t> В., </a:t>
            </a:r>
            <a:r>
              <a:rPr lang="ru-RU" dirty="0" err="1">
                <a:latin typeface="Calibri" panose="020F0502020204030204" pitchFamily="34" charset="0"/>
              </a:rPr>
              <a:t>Амбернади</a:t>
            </a:r>
            <a:r>
              <a:rPr lang="ru-RU" dirty="0">
                <a:latin typeface="Calibri" panose="020F0502020204030204" pitchFamily="34" charset="0"/>
              </a:rPr>
              <a:t> Г. Детский травматизм. Книга для родителей. Опыт понимания, лечения, профилактики, Советский спорт, </a:t>
            </a:r>
            <a:r>
              <a:rPr lang="ru-RU" dirty="0" smtClean="0">
                <a:latin typeface="Calibri" panose="020F0502020204030204" pitchFamily="34" charset="0"/>
              </a:rPr>
              <a:t>1999</a:t>
            </a:r>
          </a:p>
          <a:p>
            <a:endParaRPr lang="ru-RU" dirty="0" smtClean="0">
              <a:latin typeface="Calibri" panose="020F0502020204030204" pitchFamily="34" charset="0"/>
            </a:endParaRPr>
          </a:p>
          <a:p>
            <a:r>
              <a:rPr lang="ru-RU" dirty="0" smtClean="0">
                <a:latin typeface="Calibri" panose="020F0502020204030204" pitchFamily="34" charset="0"/>
              </a:rPr>
              <a:t>3. </a:t>
            </a:r>
            <a:r>
              <a:rPr lang="ru-RU" dirty="0" err="1">
                <a:latin typeface="Calibri" panose="020F0502020204030204" pitchFamily="34" charset="0"/>
              </a:rPr>
              <a:t>Доронова</a:t>
            </a:r>
            <a:r>
              <a:rPr lang="ru-RU" dirty="0">
                <a:latin typeface="Calibri" panose="020F0502020204030204" pitchFamily="34" charset="0"/>
              </a:rPr>
              <a:t> Воспитание, образование и развитие детей 2-3 лет в детском саду: методическое руководство / </a:t>
            </a:r>
            <a:r>
              <a:rPr lang="ru-RU" dirty="0" err="1">
                <a:latin typeface="Calibri" panose="020F0502020204030204" pitchFamily="34" charset="0"/>
              </a:rPr>
              <a:t>Доронова</a:t>
            </a:r>
            <a:r>
              <a:rPr lang="ru-RU" dirty="0">
                <a:latin typeface="Calibri" panose="020F0502020204030204" pitchFamily="34" charset="0"/>
              </a:rPr>
              <a:t>, Т.Н. и. - М.: Просвещение, 2008</a:t>
            </a:r>
            <a:r>
              <a:rPr lang="ru-RU" dirty="0" smtClean="0">
                <a:latin typeface="Calibri" panose="020F0502020204030204" pitchFamily="34" charset="0"/>
              </a:rPr>
              <a:t>.</a:t>
            </a:r>
          </a:p>
          <a:p>
            <a:endParaRPr lang="ru-RU" dirty="0" smtClean="0">
              <a:latin typeface="Calibri" panose="020F0502020204030204" pitchFamily="34" charset="0"/>
            </a:endParaRPr>
          </a:p>
          <a:p>
            <a:r>
              <a:rPr lang="ru-RU" dirty="0" smtClean="0">
                <a:latin typeface="Calibri" panose="020F0502020204030204" pitchFamily="34" charset="0"/>
              </a:rPr>
              <a:t>4.</a:t>
            </a:r>
            <a:r>
              <a:rPr lang="ru-RU" dirty="0">
                <a:latin typeface="Calibri" panose="020F0502020204030204" pitchFamily="34" charset="0"/>
              </a:rPr>
              <a:t> Ольшанский, Д.В. "Я сам!" (Очерки становления и развития детского "Я") / Д.В. Ольшанский. - М.: Знание, </a:t>
            </a:r>
            <a:r>
              <a:rPr lang="ru-RU" dirty="0" smtClean="0">
                <a:latin typeface="Calibri" panose="020F0502020204030204" pitchFamily="34" charset="0"/>
              </a:rPr>
              <a:t>2009</a:t>
            </a:r>
          </a:p>
          <a:p>
            <a:endParaRPr lang="ru-RU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43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6517" y="837745"/>
            <a:ext cx="4447673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Каждую зиму детский травматизм увеличивается примерно на треть. Какие травмы типичны для этого времени года, и как их избежать?</a:t>
            </a:r>
          </a:p>
          <a:p>
            <a:pPr fontAlgn="base"/>
            <a:r>
              <a:rPr lang="ru-RU" u="sng" dirty="0" smtClean="0">
                <a:latin typeface="Calibri" panose="020F0502020204030204" pitchFamily="34" charset="0"/>
              </a:rPr>
              <a:t> </a:t>
            </a:r>
            <a:r>
              <a:rPr lang="ru-RU" u="sng" dirty="0">
                <a:latin typeface="Calibri" panose="020F0502020204030204" pitchFamily="34" charset="0"/>
              </a:rPr>
              <a:t>Санки, лыжи, коньки</a:t>
            </a:r>
            <a:r>
              <a:rPr lang="ru-RU" dirty="0">
                <a:latin typeface="Calibri" panose="020F0502020204030204" pitchFamily="34" charset="0"/>
              </a:rPr>
              <a:t> - самые любимые развлечения детей зимой. К сожалению, именно они становятся причиной многих травм. Здесь возрастает роль взрослых, которые должны научить ребенка правилам поведения, позволяющим избежать опасности получения травм, и усилить контроль за их соблюдением.</a:t>
            </a:r>
          </a:p>
          <a:p>
            <a:pPr fontAlgn="base"/>
            <a:r>
              <a:rPr lang="ru-RU" dirty="0">
                <a:latin typeface="Calibri" panose="020F0502020204030204" pitchFamily="34" charset="0"/>
              </a:rPr>
              <a:t>В первую очередь, взрослые должны убедиться, что санки не повреждены со всеми дощечками, крепление на лыжах надежно и правильно прикреплено к ногам ребенка, а коньки соответствующего (не большего и не меньшего) размера.</a:t>
            </a:r>
          </a:p>
          <a:p>
            <a:pPr fontAlgn="base">
              <a:spcAft>
                <a:spcPts val="0"/>
              </a:spcAft>
            </a:pP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884" y="1085509"/>
            <a:ext cx="6946506" cy="489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54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8095" y="1204845"/>
            <a:ext cx="528988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 fontAlgn="base">
              <a:spcAft>
                <a:spcPts val="1275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Именно взрослые должны проконтролировать те места, где играют их дети зимой.</a:t>
            </a:r>
            <a:r>
              <a:rPr lang="ru-RU" dirty="0">
                <a:latin typeface="Calibri" panose="020F0502020204030204" pitchFamily="34" charset="0"/>
              </a:rPr>
              <a:t> Склон, который выбирается для спуска на санках или лыжах, обязательно должен быть вдалеке от дороги: зимой дорога скользкая, и не всегда водитель транспортного средства сможет остановить его в нужный момент</a:t>
            </a:r>
            <a:r>
              <a:rPr lang="ru-RU" dirty="0" smtClean="0">
                <a:latin typeface="Calibri" panose="020F0502020204030204" pitchFamily="34" charset="0"/>
              </a:rPr>
              <a:t>.</a:t>
            </a:r>
            <a:r>
              <a:rPr lang="ru-RU" dirty="0">
                <a:latin typeface="Calibri" panose="020F0502020204030204" pitchFamily="34" charset="0"/>
              </a:rPr>
              <a:t> Каждый ребенок должен понимать, что катаясь с закрытыми глазами, можно столкнуться с соседом или деревом, а спуск, повернувшись спиной, снижает возможность управлять санками или лыжами, своевременно и адекватно реагировать на опасность. Опасно привязывать санки друг к другу. Именно это является причиной того, что перевернувшись, одни санки потянут за собой другие. </a:t>
            </a:r>
            <a:endParaRPr lang="ru-RU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687" y="1072497"/>
            <a:ext cx="5173976" cy="424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2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07632" y="42475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На </a:t>
            </a:r>
            <a:r>
              <a:rPr lang="ru-RU" u="sng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коньках </a:t>
            </a:r>
            <a:r>
              <a:rPr lang="ru-RU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лучше всего кататься в специально оборудованных местах или на площадках.</a:t>
            </a:r>
            <a:endParaRPr lang="ru-RU" dirty="0">
              <a:latin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099" y="1925052"/>
            <a:ext cx="2444496" cy="381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469" y="1925052"/>
            <a:ext cx="571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73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7938" y="1513491"/>
            <a:ext cx="3882189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 fontAlgn="base">
              <a:spcAft>
                <a:spcPts val="1275"/>
              </a:spcAft>
            </a:pPr>
            <a:r>
              <a:rPr lang="ru-RU" u="sng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Игра в снежки</a:t>
            </a:r>
            <a:r>
              <a:rPr lang="ru-RU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- еще одна зимняя забава, которая может привести к повреждениям глаз. При игре в снежки нужно беречь от таких «снарядов» лицо. Задача взрослых убедить ребенка не целить в голову. Объясните ребенку, что нельзя кидаться снежками с ледяной корочкой и обледенелыми кусочками снега. Затвердевшие «боеприпасы» могут ударить не слабее булыжника.</a:t>
            </a:r>
            <a:endParaRPr lang="ru-RU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390" y="1212380"/>
            <a:ext cx="6859490" cy="457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73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4918" y="806733"/>
            <a:ext cx="7399421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u="sng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Гололед</a:t>
            </a:r>
            <a:r>
              <a:rPr lang="ru-RU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- довольно частое атмосферное явление зимой, является причиной множества травм. полученных в этот период. И здесь, подготовить ребенка по вопросам безопасного для здоровья поведения - задача для взрослых. Взрослые, просматривайте прогнозы погоды заранее и предпринимайте меры для обеспечения безопасности своей и своего ребенка заблаговременно. Во-первых, правильно подберите обувь: предпочтение лучше отдать обуви с ребристой подошвой, произведенной из мягкой резины или термоэластопластов. </a:t>
            </a:r>
            <a:r>
              <a:rPr lang="ru-RU" dirty="0" smtClean="0">
                <a:latin typeface="Calibri" panose="020F0502020204030204" pitchFamily="34" charset="0"/>
              </a:rPr>
              <a:t>Научите </a:t>
            </a:r>
            <a:r>
              <a:rPr lang="ru-RU" dirty="0">
                <a:latin typeface="Calibri" panose="020F0502020204030204" pitchFamily="34" charset="0"/>
              </a:rPr>
              <a:t>ребенка основным правилам поведения на улице в гололед. Во время перемещения по скользкой улице не надо спешить, избегать резких движений, постоянно смотреть себе под ноги; если нужно осмотреться, не стоит этою делать на ходу - лучше остановиться. Ноги должны быть слегка расслаблены и согнуты в коленях, корпус при этом чуть наклонен вперед. Держать по привычке руки в карманах в гололед опасно: при падении едва ли будет время их вынуть и ухватиться за что-нибудь.</a:t>
            </a:r>
          </a:p>
          <a:p>
            <a:pPr fontAlgn="base"/>
            <a:r>
              <a:rPr lang="ru-RU" dirty="0">
                <a:latin typeface="Calibri" panose="020F0502020204030204" pitchFamily="34" charset="0"/>
              </a:rPr>
              <a:t>Свой маршрут по возможности надо проложить подальше от проезжей части. В то же время не желательно идти в непосредственной близости от стен зданий, на кровлях которых нередко образуются сосульки.</a:t>
            </a:r>
          </a:p>
          <a:p>
            <a:endParaRPr lang="ru-RU" dirty="0">
              <a:latin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715" y="376990"/>
            <a:ext cx="3789146" cy="255631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339" y="3386578"/>
            <a:ext cx="3885897" cy="2577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74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2926" y="111949"/>
            <a:ext cx="5975685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>
                <a:latin typeface="Calibri" panose="020F0502020204030204" pitchFamily="34" charset="0"/>
              </a:rPr>
              <a:t>Еще одна распространенная зимняя травма - </a:t>
            </a:r>
            <a:r>
              <a:rPr lang="ru-RU" u="sng" dirty="0">
                <a:latin typeface="Calibri" panose="020F0502020204030204" pitchFamily="34" charset="0"/>
              </a:rPr>
              <a:t>обморожение.</a:t>
            </a:r>
            <a:r>
              <a:rPr lang="ru-RU" dirty="0">
                <a:latin typeface="Calibri" panose="020F0502020204030204" pitchFamily="34" charset="0"/>
              </a:rPr>
              <a:t> Повреждение тканей под действием холода может наступить не только при низких температурах воздуха, но и при температуре выше нуля, особенно в периоды обильного снегопада, при сырой погоде, влажной одежде и нарушении нормального кровообращения (тесная обувь). Обморожению подвергаются чаше всего пальцы ног и рук, щеки, нос и уши</a:t>
            </a:r>
            <a:r>
              <a:rPr lang="ru-RU" dirty="0" smtClean="0">
                <a:latin typeface="Calibri" panose="020F0502020204030204" pitchFamily="34" charset="0"/>
              </a:rPr>
              <a:t>.</a:t>
            </a:r>
            <a:r>
              <a:rPr lang="ru-RU" dirty="0">
                <a:latin typeface="Calibri" panose="020F0502020204030204" pitchFamily="34" charset="0"/>
              </a:rPr>
              <a:t> Обморожения нередко наступают незаметно, без боли, поэтому необходимо чаще обращать внимание на цвет румянца у ребенка, проверять чувствительность кожи лица, постоянно шевелить пальцами рук и ног. Нормальный румянец - нежно-розового цвета. Если на прогулке вы заметили. что румянец у ребенка неравномерный, с ярко-красными или белыми пятнами - срочно возвращайтесь домой. Налицо признаки обморожения.</a:t>
            </a:r>
          </a:p>
          <a:p>
            <a:pPr fontAlgn="base"/>
            <a:r>
              <a:rPr lang="ru-RU" dirty="0">
                <a:latin typeface="Calibri" panose="020F0502020204030204" pitchFamily="34" charset="0"/>
              </a:rPr>
              <a:t>Чтобы избежать неприятных последствий, правильно одевайте ребенка для прогулок: необходимы </a:t>
            </a:r>
            <a:r>
              <a:rPr lang="ru-RU" dirty="0" smtClean="0">
                <a:latin typeface="Calibri" panose="020F0502020204030204" pitchFamily="34" charset="0"/>
              </a:rPr>
              <a:t>варежки-</a:t>
            </a:r>
            <a:r>
              <a:rPr lang="ru-RU" dirty="0" err="1" smtClean="0">
                <a:latin typeface="Calibri" panose="020F0502020204030204" pitchFamily="34" charset="0"/>
              </a:rPr>
              <a:t>непромокашки</a:t>
            </a:r>
            <a:r>
              <a:rPr lang="ru-RU" dirty="0" smtClean="0">
                <a:latin typeface="Calibri" panose="020F0502020204030204" pitchFamily="34" charset="0"/>
              </a:rPr>
              <a:t>, </a:t>
            </a:r>
            <a:r>
              <a:rPr lang="ru-RU" dirty="0">
                <a:latin typeface="Calibri" panose="020F0502020204030204" pitchFamily="34" charset="0"/>
              </a:rPr>
              <a:t>шарф, шапка из водоотталкивающего материала на теплой подкладке, обувь, не сдавливающая конечность и не пропускающая воду. Кожу лица можно защитить специальным детским кремом, не содержащим </a:t>
            </a:r>
            <a:r>
              <a:rPr lang="ru-RU" dirty="0" smtClean="0">
                <a:latin typeface="Calibri" panose="020F0502020204030204" pitchFamily="34" charset="0"/>
              </a:rPr>
              <a:t>воду.</a:t>
            </a:r>
            <a:endParaRPr lang="ru-RU" dirty="0">
              <a:latin typeface="Calibri" panose="020F0502020204030204" pitchFamily="34" charset="0"/>
            </a:endParaRPr>
          </a:p>
          <a:p>
            <a:endParaRPr lang="ru-RU" dirty="0">
              <a:latin typeface="Calibri" panose="020F0502020204030204" pitchFamily="34" charset="0"/>
            </a:endParaRPr>
          </a:p>
          <a:p>
            <a:endParaRPr lang="ru-RU" dirty="0">
              <a:latin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611" y="1625243"/>
            <a:ext cx="5689632" cy="393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27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5168" y="1161319"/>
            <a:ext cx="326055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 fontAlgn="base">
              <a:spcAft>
                <a:spcPts val="1275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Но зимой к списку травм добавляется еще и риск </a:t>
            </a:r>
            <a:r>
              <a:rPr lang="ru-RU" u="sng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«приклеиться».</a:t>
            </a:r>
            <a:r>
              <a:rPr lang="ru-RU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Например, ребенок набегался, разгорячился, снял рукавички и притронулся к железной конструкции. Все, прилип. Еще хуже, если малыш решил поэкспериментировать и лизнул железо, к примеру, спинку санок. Постарайтесь доходчиво объяснить ребенку, что случится, если он схватиться в мороз за железку, напомните, что не стоит проводить эксперименты.</a:t>
            </a:r>
            <a:endParaRPr lang="ru-RU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884" y="1161319"/>
            <a:ext cx="7721603" cy="434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0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3179" y="1439597"/>
            <a:ext cx="79277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Calibri" panose="020F0502020204030204" pitchFamily="34" charset="0"/>
              </a:rPr>
              <a:t>Помните, лучшая профилактика зимних травм — </a:t>
            </a:r>
            <a:br>
              <a:rPr lang="ru-RU" dirty="0">
                <a:latin typeface="Calibri" panose="020F0502020204030204" pitchFamily="34" charset="0"/>
              </a:rPr>
            </a:br>
            <a:r>
              <a:rPr lang="ru-RU" dirty="0">
                <a:latin typeface="Calibri" panose="020F0502020204030204" pitchFamily="34" charset="0"/>
              </a:rPr>
              <a:t>это осторожность и осмотрительность!</a:t>
            </a:r>
          </a:p>
          <a:p>
            <a:pPr algn="ctr"/>
            <a:r>
              <a:rPr lang="ru-RU" dirty="0">
                <a:latin typeface="Calibri" panose="020F0502020204030204" pitchFamily="34" charset="0"/>
              </a:rPr>
              <a:t/>
            </a:r>
            <a:br>
              <a:rPr lang="ru-RU" dirty="0">
                <a:latin typeface="Calibri" panose="020F0502020204030204" pitchFamily="34" charset="0"/>
              </a:rPr>
            </a:br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</a:rPr>
              <a:t>Сохраним 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здоровье наших детей!</a:t>
            </a:r>
            <a:endParaRPr 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24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Желтый и оранжевый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63</TotalTime>
  <Words>781</Words>
  <Application>Microsoft Office PowerPoint</Application>
  <PresentationFormat>Широкоэкранный</PresentationFormat>
  <Paragraphs>25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Times New Roman</vt:lpstr>
      <vt:lpstr>Wingdings 3</vt:lpstr>
      <vt:lpstr>Легкий дым</vt:lpstr>
      <vt:lpstr>Презентация для родителей  1 младшей группы «Звездочки»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8</cp:revision>
  <dcterms:created xsi:type="dcterms:W3CDTF">2017-01-28T13:52:13Z</dcterms:created>
  <dcterms:modified xsi:type="dcterms:W3CDTF">2017-01-30T19:59:11Z</dcterms:modified>
</cp:coreProperties>
</file>