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58" r:id="rId6"/>
    <p:sldId id="275" r:id="rId7"/>
    <p:sldId id="276" r:id="rId8"/>
    <p:sldId id="277" r:id="rId9"/>
    <p:sldId id="274" r:id="rId10"/>
    <p:sldId id="278" r:id="rId11"/>
    <p:sldId id="272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99175">
              <a:srgbClr val="FEE7F2"/>
            </a:gs>
            <a:gs pos="100000">
              <a:srgbClr val="FEE7F2"/>
            </a:gs>
            <a:gs pos="25000">
              <a:srgbClr val="FAC77D">
                <a:alpha val="0"/>
                <a:lumMod val="29000"/>
                <a:lumOff val="71000"/>
              </a:srgbClr>
            </a:gs>
            <a:gs pos="100000">
              <a:srgbClr val="FBA97D"/>
            </a:gs>
            <a:gs pos="100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Консультация 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</a:t>
            </a:r>
          </a:p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«Скоро 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школу!»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4728" y="5926990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Подготовила:  </a:t>
            </a:r>
            <a:r>
              <a:rPr lang="ru-RU" b="1" i="1" dirty="0" err="1" smtClean="0"/>
              <a:t>Корягина</a:t>
            </a:r>
            <a:r>
              <a:rPr lang="ru-RU" b="1" i="1" dirty="0" smtClean="0"/>
              <a:t> А.Л. </a:t>
            </a:r>
            <a:r>
              <a:rPr lang="ru-RU" b="1" i="1" dirty="0"/>
              <a:t>в</a:t>
            </a:r>
            <a:r>
              <a:rPr lang="ru-RU" b="1" i="1" dirty="0" smtClean="0"/>
              <a:t>оспитатель  подготовительной группы №1 «Ромашка» ГБДОУ д/с №43 Фрунзенского района СПб. 2017г.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311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" y="279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</a:t>
            </a:r>
            <a:r>
              <a:rPr lang="ru-RU" sz="2800" b="1" dirty="0" smtClean="0"/>
              <a:t>На </a:t>
            </a:r>
            <a:r>
              <a:rPr lang="ru-RU" sz="2800" b="1" dirty="0"/>
              <a:t>этапе </a:t>
            </a:r>
            <a:r>
              <a:rPr lang="ru-RU" sz="2800" b="1" dirty="0" smtClean="0"/>
              <a:t>подготовки к школе:</a:t>
            </a:r>
            <a:endParaRPr lang="ru-RU" sz="2800" b="1" dirty="0" smtClean="0"/>
          </a:p>
          <a:p>
            <a:endParaRPr lang="ru-RU" sz="2800" dirty="0"/>
          </a:p>
          <a:p>
            <a:r>
              <a:rPr lang="ru-RU" dirty="0"/>
              <a:t>       </a:t>
            </a:r>
            <a:r>
              <a:rPr lang="ru-RU" sz="2000" dirty="0"/>
              <a:t> • избегайте чрезмерных требований к ребенку;</a:t>
            </a:r>
          </a:p>
          <a:p>
            <a:r>
              <a:rPr lang="ru-RU" sz="2000" dirty="0"/>
              <a:t>        • предоставляйте право на ошибку;</a:t>
            </a:r>
          </a:p>
          <a:p>
            <a:r>
              <a:rPr lang="ru-RU" sz="2000" dirty="0"/>
              <a:t>        • не думайте за ребёнка;</a:t>
            </a:r>
          </a:p>
          <a:p>
            <a:r>
              <a:rPr lang="ru-RU" sz="2000" dirty="0"/>
              <a:t>        • не перегружайте ребёнка;</a:t>
            </a:r>
          </a:p>
          <a:p>
            <a:r>
              <a:rPr lang="ru-RU" sz="2000" dirty="0"/>
              <a:t>        • не   пропустите   первые   трудности и обратитесь к узким специалистам        (логопед, психолог, физиолог, дефектолог, педиатр);</a:t>
            </a:r>
          </a:p>
          <a:p>
            <a:r>
              <a:rPr lang="ru-RU" sz="2000" dirty="0"/>
              <a:t>        • устраивайте ребенку маленькие праздники</a:t>
            </a:r>
          </a:p>
        </p:txBody>
      </p:sp>
      <p:pic>
        <p:nvPicPr>
          <p:cNvPr id="6146" name="Picture 2" descr="http://fenixevent.ru/wp-content/uploads/2014/08/Organizatsiya-detskogo-prazdnika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4" y="3172301"/>
            <a:ext cx="8122504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Итак, ваш ребёнок готов к школе, если он</a:t>
            </a:r>
            <a:r>
              <a:rPr lang="ru-RU" sz="2800" b="1" u="sng" dirty="0" smtClean="0"/>
              <a:t>:</a:t>
            </a:r>
          </a:p>
          <a:p>
            <a:endParaRPr lang="ru-RU" sz="2800" b="1" dirty="0"/>
          </a:p>
          <a:p>
            <a:endParaRPr lang="ru-RU" sz="2000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) нормально физически развит;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желает учиться, узнавать что-то новое;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) может управлять своим поведением;</a:t>
            </a:r>
          </a:p>
          <a:p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) владеет приемами умственной деятельности;</a:t>
            </a:r>
          </a:p>
          <a:p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/>
              <a:t>) проявляет самостоятельность;</a:t>
            </a:r>
          </a:p>
          <a:p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) умеет общаться со сверстниками, вести себя в коллективе;</a:t>
            </a:r>
          </a:p>
          <a:p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) умеет ориентироваться в </a:t>
            </a:r>
            <a:r>
              <a:rPr lang="ru-RU" sz="2000" dirty="0" smtClean="0"/>
              <a:t>пространстве.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18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Пожелание родителям!</a:t>
            </a:r>
            <a:br>
              <a:rPr lang="ru-RU" sz="2800" b="1" dirty="0"/>
            </a:br>
            <a:r>
              <a:rPr lang="ru-RU" sz="2000" dirty="0"/>
              <a:t>Чтоб малыша своего воспитать, </a:t>
            </a:r>
            <a:br>
              <a:rPr lang="ru-RU" sz="2000" dirty="0"/>
            </a:br>
            <a:r>
              <a:rPr lang="ru-RU" sz="2000" dirty="0"/>
              <a:t>Помочь ему крепко на ноги встать</a:t>
            </a:r>
            <a:br>
              <a:rPr lang="ru-RU" sz="2000" dirty="0"/>
            </a:br>
            <a:r>
              <a:rPr lang="ru-RU" sz="2000" dirty="0"/>
              <a:t>Нужно быть рядом всегда и во всём:</a:t>
            </a:r>
            <a:br>
              <a:rPr lang="ru-RU" sz="2000" dirty="0"/>
            </a:br>
            <a:r>
              <a:rPr lang="ru-RU" sz="2000" dirty="0"/>
              <a:t>Вечером, утром, ночью и днём.</a:t>
            </a:r>
            <a:br>
              <a:rPr lang="ru-RU" sz="2000" dirty="0"/>
            </a:br>
            <a:r>
              <a:rPr lang="ru-RU" sz="2000" dirty="0"/>
              <a:t>Родителям всем я хочу пожелать</a:t>
            </a:r>
            <a:br>
              <a:rPr lang="ru-RU" sz="2000" dirty="0"/>
            </a:br>
            <a:r>
              <a:rPr lang="ru-RU" sz="2000" dirty="0"/>
              <a:t>Детям всегда во всём помогать.</a:t>
            </a:r>
            <a:br>
              <a:rPr lang="ru-RU" sz="2000" dirty="0"/>
            </a:br>
            <a:r>
              <a:rPr lang="ru-RU" sz="2000" dirty="0"/>
              <a:t>С вечера в школу его соберите,</a:t>
            </a:r>
            <a:br>
              <a:rPr lang="ru-RU" sz="2000" dirty="0"/>
            </a:br>
            <a:r>
              <a:rPr lang="ru-RU" sz="2000" dirty="0"/>
              <a:t>Доброе слово при этом скажите.</a:t>
            </a:r>
            <a:br>
              <a:rPr lang="ru-RU" sz="2000" dirty="0"/>
            </a:br>
            <a:r>
              <a:rPr lang="ru-RU" sz="2000" dirty="0"/>
              <a:t>Умные книжки с ним почитайте,</a:t>
            </a:r>
            <a:br>
              <a:rPr lang="ru-RU" sz="2000" dirty="0"/>
            </a:br>
            <a:r>
              <a:rPr lang="ru-RU" sz="2000" dirty="0"/>
              <a:t>А в выходные почаще гуляйте.</a:t>
            </a:r>
            <a:br>
              <a:rPr lang="ru-RU" sz="2000" dirty="0"/>
            </a:br>
            <a:r>
              <a:rPr lang="ru-RU" sz="2000" dirty="0"/>
              <a:t>Спортом надо с ним заниматься,</a:t>
            </a:r>
            <a:br>
              <a:rPr lang="ru-RU" sz="2000" dirty="0"/>
            </a:br>
            <a:r>
              <a:rPr lang="ru-RU" sz="2000" dirty="0"/>
              <a:t>Учить побеждать, учить не бояться.</a:t>
            </a:r>
            <a:br>
              <a:rPr lang="ru-RU" sz="2000" dirty="0"/>
            </a:br>
            <a:r>
              <a:rPr lang="ru-RU" sz="2000" dirty="0"/>
              <a:t>Смелым и сильным малыш пусть растёт,</a:t>
            </a:r>
            <a:br>
              <a:rPr lang="ru-RU" sz="2000" dirty="0"/>
            </a:br>
            <a:r>
              <a:rPr lang="ru-RU" sz="2000" dirty="0"/>
              <a:t>Тогда маму с папой не подведёт.</a:t>
            </a:r>
            <a:br>
              <a:rPr lang="ru-RU" sz="2000" dirty="0"/>
            </a:br>
            <a:r>
              <a:rPr lang="ru-RU" sz="2000" dirty="0"/>
              <a:t>Всё же собрания все посещайте,</a:t>
            </a:r>
            <a:br>
              <a:rPr lang="ru-RU" sz="2000" dirty="0"/>
            </a:br>
            <a:r>
              <a:rPr lang="ru-RU" sz="2000" dirty="0"/>
              <a:t>Если есть время, то помогайте.</a:t>
            </a:r>
            <a:br>
              <a:rPr lang="ru-RU" sz="2000" dirty="0"/>
            </a:br>
            <a:r>
              <a:rPr lang="ru-RU" sz="2000" dirty="0"/>
              <a:t>А главное - без сомненья - </a:t>
            </a:r>
            <a:br>
              <a:rPr lang="ru-RU" sz="2000" dirty="0"/>
            </a:br>
            <a:r>
              <a:rPr lang="ru-RU" sz="2000" dirty="0"/>
              <a:t>Желаю я вам терпенья! </a:t>
            </a:r>
            <a:endParaRPr lang="ru-RU" sz="2000" dirty="0" smtClean="0"/>
          </a:p>
          <a:p>
            <a:r>
              <a:rPr lang="ru-RU" sz="2000" i="1" dirty="0" smtClean="0"/>
              <a:t>Счастливого </a:t>
            </a:r>
            <a:r>
              <a:rPr lang="ru-RU" sz="2000" i="1" dirty="0"/>
              <a:t>пути по дорогам знаний!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6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000" y="2182823"/>
            <a:ext cx="5509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внимание!  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Учение – это нелегкий и ответственный труд. Поступление в школу существенно меняет жизнь ребенка, но не должно лишать </a:t>
            </a:r>
            <a:r>
              <a:rPr lang="ru-RU" sz="2400" b="1" dirty="0" smtClean="0"/>
              <a:t>его </a:t>
            </a:r>
            <a:r>
              <a:rPr lang="ru-RU" sz="2400" b="1" dirty="0"/>
              <a:t>многообразия, радости, игры. У первоклассника должно оставаться достаточно времени для </a:t>
            </a:r>
            <a:r>
              <a:rPr lang="ru-RU" sz="2400" b="1" dirty="0" smtClean="0"/>
              <a:t>игр.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http://www.playing-field.ru/img/2015/052217/3759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25" y="2924944"/>
            <a:ext cx="4420550" cy="36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7876"/>
            <a:ext cx="52200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Цель: 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Обогатить </a:t>
            </a:r>
            <a:r>
              <a:rPr lang="ru-RU" sz="2000" dirty="0">
                <a:solidFill>
                  <a:prstClr val="black"/>
                </a:solidFill>
              </a:rPr>
              <a:t>воспитательный опыт родителей и повысить эффект </a:t>
            </a:r>
            <a:r>
              <a:rPr lang="ru-RU" sz="2000" dirty="0" smtClean="0">
                <a:solidFill>
                  <a:prstClr val="black"/>
                </a:solidFill>
              </a:rPr>
              <a:t>              семейной </a:t>
            </a:r>
            <a:r>
              <a:rPr lang="ru-RU" sz="2000" dirty="0">
                <a:solidFill>
                  <a:prstClr val="black"/>
                </a:solidFill>
              </a:rPr>
              <a:t>социализации дошкольников в преддверии школы; 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Активизировать </a:t>
            </a:r>
            <a:r>
              <a:rPr lang="ru-RU" sz="2000" dirty="0">
                <a:solidFill>
                  <a:prstClr val="black"/>
                </a:solidFill>
              </a:rPr>
              <a:t>чувства, переживания и действия родителей в связи с предстоящей школьной жизнью детей.</a:t>
            </a:r>
          </a:p>
        </p:txBody>
      </p:sp>
    </p:spTree>
    <p:extLst>
      <p:ext uri="{BB962C8B-B14F-4D97-AF65-F5344CB8AC3E}">
        <p14:creationId xmlns:p14="http://schemas.microsoft.com/office/powerpoint/2010/main" val="26225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422" y="188640"/>
            <a:ext cx="889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Вот и заканчивается последний год пребывания </a:t>
            </a:r>
            <a:r>
              <a:rPr lang="ru-RU" sz="2000" b="1" dirty="0" smtClean="0"/>
              <a:t> </a:t>
            </a:r>
            <a:r>
              <a:rPr lang="ru-RU" sz="2000" b="1" dirty="0"/>
              <a:t>детей в детском саду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Скоро </a:t>
            </a:r>
            <a:r>
              <a:rPr lang="ru-RU" sz="2000" b="1" dirty="0"/>
              <a:t>перед детьми распахнёт двери школа, и начнётся новый период в их жизни. </a:t>
            </a:r>
            <a:r>
              <a:rPr lang="ru-RU" sz="2000" b="1" dirty="0" smtClean="0"/>
              <a:t>Они </a:t>
            </a:r>
            <a:r>
              <a:rPr lang="ru-RU" sz="2000" b="1" dirty="0"/>
              <a:t>станут </a:t>
            </a:r>
            <a:r>
              <a:rPr lang="ru-RU" sz="2000" b="1" dirty="0" smtClean="0"/>
              <a:t>первоклассниками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r>
              <a:rPr lang="ru-RU" sz="2000" b="1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5" y="1412776"/>
            <a:ext cx="8032647" cy="504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-540568" y="199091"/>
            <a:ext cx="909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                Успех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ребёнка в школе зависит от: </a:t>
            </a:r>
            <a:endParaRPr lang="ru-RU" sz="280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607697" cy="374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783500" y="1147804"/>
            <a:ext cx="428723" cy="212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2223" y="1047346"/>
            <a:ext cx="7752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Психологической готовности.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     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 Развития произвольных когнитивных процессов: мышления, памяти,                   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внимания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     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  Развития речи и фонематического слуха.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83500" y="1685974"/>
            <a:ext cx="428723" cy="212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83500" y="2492896"/>
            <a:ext cx="428723" cy="212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120" y="298178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6640" y="430522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endParaRPr lang="ru-RU" sz="2000" dirty="0"/>
          </a:p>
        </p:txBody>
      </p:sp>
      <p:pic>
        <p:nvPicPr>
          <p:cNvPr id="4098" name="Picture 2" descr="C:\Users\александр\Desktop\Новая папка\20170519_153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Новая папка\20170519_153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6793"/>
            <a:ext cx="4143670" cy="333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Новая папка\20170519_154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4" y="3426793"/>
            <a:ext cx="4106685" cy="3307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94" y="133584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Что </a:t>
            </a:r>
            <a:r>
              <a:rPr lang="ru-RU" sz="2800" b="1" dirty="0"/>
              <a:t>важно сделать </a:t>
            </a:r>
            <a:r>
              <a:rPr lang="ru-RU" sz="2800" b="1" dirty="0" smtClean="0"/>
              <a:t>перед  школой.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1</a:t>
            </a:r>
            <a:r>
              <a:rPr lang="ru-RU" sz="2800" b="1" dirty="0"/>
              <a:t>. Развивать мелкую моторику </a:t>
            </a:r>
            <a:r>
              <a:rPr lang="ru-RU" sz="2800" b="1" dirty="0" smtClean="0"/>
              <a:t>руки.</a:t>
            </a:r>
            <a:endParaRPr lang="ru-RU" sz="2800" b="1" dirty="0"/>
          </a:p>
          <a:p>
            <a:r>
              <a:rPr lang="ru-RU" sz="2400" dirty="0" smtClean="0"/>
              <a:t>      </a:t>
            </a:r>
          </a:p>
          <a:p>
            <a:r>
              <a:rPr lang="ru-RU" sz="2000" dirty="0" smtClean="0"/>
              <a:t>      </a:t>
            </a:r>
            <a:r>
              <a:rPr lang="ru-RU" sz="2000" dirty="0"/>
              <a:t> </a:t>
            </a:r>
            <a:r>
              <a:rPr lang="ru-RU" sz="2000" dirty="0" smtClean="0"/>
              <a:t> Рисовать, штриховать, раскрашивать небольшие поверхности, нанизывать бусинки, пуговицы, лепить, определять </a:t>
            </a:r>
            <a:r>
              <a:rPr lang="ru-RU" sz="2000" dirty="0"/>
              <a:t>вслепую формы </a:t>
            </a:r>
            <a:r>
              <a:rPr lang="ru-RU" sz="2000" dirty="0" smtClean="0"/>
              <a:t>предметов, играть  </a:t>
            </a:r>
            <a:r>
              <a:rPr lang="ru-RU" sz="2000" dirty="0"/>
              <a:t>с мелкими предметами (мозаика</a:t>
            </a:r>
            <a:r>
              <a:rPr lang="ru-RU" sz="2000" dirty="0" smtClean="0"/>
              <a:t>),конструировать.</a:t>
            </a: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32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969" y="188639"/>
            <a:ext cx="5794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</a:t>
            </a:r>
            <a:r>
              <a:rPr lang="ru-RU" sz="2800" b="1" dirty="0"/>
              <a:t>. Сформировать интерес к </a:t>
            </a:r>
            <a:r>
              <a:rPr lang="ru-RU" sz="2800" b="1" dirty="0" smtClean="0"/>
              <a:t>чтению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Чтение должно стать </a:t>
            </a:r>
            <a:r>
              <a:rPr lang="ru-RU" sz="2000" dirty="0" smtClean="0"/>
              <a:t>неотъемлемой </a:t>
            </a:r>
            <a:r>
              <a:rPr lang="ru-RU" sz="2000" dirty="0"/>
              <a:t>частью жизни каждого ребёнка. Речевое развитие детей 6-7 летнего </a:t>
            </a:r>
            <a:r>
              <a:rPr lang="ru-RU" sz="2000" dirty="0" smtClean="0"/>
              <a:t>возраста </a:t>
            </a:r>
            <a:r>
              <a:rPr lang="ru-RU" sz="2000" dirty="0"/>
              <a:t>предполагает наличие словарного запаса в 3,5-7 тысяч слов, умение </a:t>
            </a:r>
            <a:r>
              <a:rPr lang="ru-RU" sz="2000" dirty="0" smtClean="0"/>
              <a:t>правильно </a:t>
            </a:r>
            <a:r>
              <a:rPr lang="ru-RU" sz="2000" dirty="0"/>
              <a:t>произносить звуки, способность к простейшему звуковому анализу слов.</a:t>
            </a:r>
          </a:p>
        </p:txBody>
      </p:sp>
      <p:pic>
        <p:nvPicPr>
          <p:cNvPr id="3074" name="Picture 2" descr="https://rebenkoved.ru/wp-content/uploads/2016/09/regim_dnya_doschkolnika_951_48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0" y="2564904"/>
            <a:ext cx="6873079" cy="400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1"/>
            <a:ext cx="5885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/>
              <a:t>3</a:t>
            </a:r>
            <a:r>
              <a:rPr lang="ru-RU" sz="2800" b="1" dirty="0"/>
              <a:t>. Приучить соблюдать режим дня.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115" y="1052736"/>
            <a:ext cx="4352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Необходимо организовать:</a:t>
            </a:r>
            <a:endParaRPr lang="ru-RU" sz="2400" dirty="0"/>
          </a:p>
          <a:p>
            <a:r>
              <a:rPr lang="ru-RU" sz="2000" dirty="0" smtClean="0"/>
              <a:t>• сбалансированное питание;</a:t>
            </a:r>
            <a:endParaRPr lang="ru-RU" sz="2000" dirty="0"/>
          </a:p>
          <a:p>
            <a:r>
              <a:rPr lang="ru-RU" sz="2000" dirty="0" smtClean="0"/>
              <a:t>• полноценный сон;</a:t>
            </a:r>
            <a:endParaRPr lang="ru-RU" sz="2000" dirty="0"/>
          </a:p>
          <a:p>
            <a:r>
              <a:rPr lang="ru-RU" sz="2000" dirty="0" smtClean="0"/>
              <a:t>• регулярные прогулки; </a:t>
            </a:r>
            <a:endParaRPr lang="ru-RU" sz="2000" dirty="0"/>
          </a:p>
        </p:txBody>
      </p:sp>
      <p:pic>
        <p:nvPicPr>
          <p:cNvPr id="4098" name="Picture 2" descr="http://www.odin-plus-odna.ru/wp-content/uploads/2015/05/e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43" y="2564904"/>
            <a:ext cx="4036270" cy="3168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indprince.ru/wp-content/uploads/2016/09/Zdorovie-rebenka-848x500-827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" y="4437112"/>
            <a:ext cx="3635897" cy="2198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6812"/>
            <a:ext cx="10260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/>
              <a:t>4</a:t>
            </a:r>
            <a:r>
              <a:rPr lang="ru-RU" sz="2800" b="1" dirty="0"/>
              <a:t>. Сформировать навыки самообслуживания, самостоятельности.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08" y="980728"/>
            <a:ext cx="9129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Соблюдать  правила  </a:t>
            </a:r>
            <a:r>
              <a:rPr lang="ru-RU" sz="2000" dirty="0"/>
              <a:t>личной </a:t>
            </a:r>
            <a:r>
              <a:rPr lang="ru-RU" sz="2000" dirty="0" smtClean="0"/>
              <a:t> гигиены </a:t>
            </a:r>
            <a:r>
              <a:rPr lang="ru-RU" sz="2000" dirty="0"/>
              <a:t>(</a:t>
            </a:r>
            <a:r>
              <a:rPr lang="ru-RU" sz="2000" dirty="0" smtClean="0"/>
              <a:t>чистить  </a:t>
            </a:r>
            <a:r>
              <a:rPr lang="ru-RU" sz="2000" dirty="0"/>
              <a:t>зубы, </a:t>
            </a:r>
            <a:r>
              <a:rPr lang="ru-RU" sz="2000" dirty="0" smtClean="0"/>
              <a:t>умываться</a:t>
            </a:r>
            <a:r>
              <a:rPr lang="ru-RU" sz="2000" dirty="0"/>
              <a:t>, </a:t>
            </a:r>
            <a:r>
              <a:rPr lang="ru-RU" sz="2000" dirty="0" smtClean="0"/>
              <a:t>чистить обувь</a:t>
            </a:r>
            <a:r>
              <a:rPr lang="ru-RU" sz="2000" dirty="0"/>
              <a:t>, одежду и т.д.).</a:t>
            </a:r>
          </a:p>
          <a:p>
            <a:r>
              <a:rPr lang="ru-RU" sz="2000" dirty="0" smtClean="0"/>
              <a:t> Выполнять  </a:t>
            </a:r>
            <a:r>
              <a:rPr lang="ru-RU" sz="2000" dirty="0"/>
              <a:t>утреннюю гимнастику.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роводить </a:t>
            </a:r>
            <a:r>
              <a:rPr lang="ru-RU" sz="2000" dirty="0"/>
              <a:t>элементарную гигиеническую обработку продуктов (помыть яблоко, апельсин).</a:t>
            </a:r>
          </a:p>
          <a:p>
            <a:r>
              <a:rPr lang="ru-RU" sz="2000" dirty="0" smtClean="0"/>
              <a:t> Самостоятельно </a:t>
            </a:r>
            <a:r>
              <a:rPr lang="ru-RU" sz="2000" dirty="0"/>
              <a:t>одеваться, быть опрятным.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</a:t>
            </a:r>
            <a:r>
              <a:rPr lang="ru-RU" sz="2000" dirty="0" smtClean="0"/>
              <a:t>одержать </a:t>
            </a:r>
            <a:r>
              <a:rPr lang="ru-RU" sz="2000" dirty="0"/>
              <a:t>свои игрушки и вещи в порядке.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</a:t>
            </a:r>
            <a:r>
              <a:rPr lang="ru-RU" sz="2000" dirty="0" smtClean="0"/>
              <a:t>амостоятельно занимать себя </a:t>
            </a:r>
            <a:r>
              <a:rPr lang="ru-RU" sz="2000" dirty="0"/>
              <a:t>интересным делом.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www.innerdrive.ru/photos/kartinka-dlya-detey-malchik-moet-ruki-14113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2" y="3861048"/>
            <a:ext cx="4125144" cy="2845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2.curejoy.com/content/wp-content/uploads/2014/05/7-Tips-for-Busy-Mothers-to-Fit-In-Exercise-With-Your-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64" y="3861048"/>
            <a:ext cx="4266228" cy="2845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95" y="1460543"/>
            <a:ext cx="6879246" cy="519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963" y="21837"/>
            <a:ext cx="914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</a:t>
            </a:r>
            <a:r>
              <a:rPr lang="ru-RU" sz="2800" b="1" dirty="0" smtClean="0"/>
              <a:t>5. Научить соблюдать  правила поведения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1146" y="545057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dirty="0"/>
              <a:t>      </a:t>
            </a:r>
            <a:r>
              <a:rPr lang="ru-RU" sz="2000" dirty="0"/>
              <a:t>(в общественных местах, на природе, в транспорте и </a:t>
            </a:r>
            <a:r>
              <a:rPr lang="ru-RU" sz="2000" dirty="0" err="1"/>
              <a:t>т.д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8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342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Dusheiko</cp:lastModifiedBy>
  <cp:revision>72</cp:revision>
  <dcterms:created xsi:type="dcterms:W3CDTF">2017-05-17T17:44:59Z</dcterms:created>
  <dcterms:modified xsi:type="dcterms:W3CDTF">2017-05-29T09:37:56Z</dcterms:modified>
</cp:coreProperties>
</file>