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7" r:id="rId3"/>
    <p:sldId id="261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79" r:id="rId15"/>
    <p:sldId id="272" r:id="rId16"/>
    <p:sldId id="283" r:id="rId17"/>
    <p:sldId id="287" r:id="rId18"/>
    <p:sldId id="291" r:id="rId19"/>
    <p:sldId id="290" r:id="rId20"/>
    <p:sldId id="285" r:id="rId21"/>
    <p:sldId id="286" r:id="rId22"/>
    <p:sldId id="292" r:id="rId23"/>
    <p:sldId id="293" r:id="rId24"/>
    <p:sldId id="294" r:id="rId25"/>
    <p:sldId id="295" r:id="rId26"/>
    <p:sldId id="296" r:id="rId27"/>
    <p:sldId id="297" r:id="rId28"/>
    <p:sldId id="301" r:id="rId29"/>
    <p:sldId id="298" r:id="rId30"/>
    <p:sldId id="299" r:id="rId31"/>
    <p:sldId id="300" r:id="rId32"/>
    <p:sldId id="30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2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1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6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7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6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9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490F-F65E-4B7E-B429-C3D7378A92E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B71F-FC29-4633-B2D2-D0CD98EE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1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21014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«Насекомые»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Логопедический досуг в подготовительной к школе группе по теме «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7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9766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Пальчиковые игры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***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Прилетела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нам вчера 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Машут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ладошками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Полосатая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пчела. 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На каждое название насекомого заги­бают один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пальчик)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нею шмель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шмелёк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веселый мотылек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жука и стрекоза,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фонарики глаза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Делают кружочки из пальчиков и подносят к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глазам)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отжужжали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полетали, 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Машут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ладошками)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усталости упали. 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Роняют ладони на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Дружно пальчики считаем –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(Сжимают и разжимают пальцы)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Насекомых называем: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Бабочка, кузнечик, муха,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(Поочерёдно сгибают пальцы в кулак)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жук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зелёным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брюхом.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кто же тут звенит?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(Вращают мизинцем)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Ой, сюда комар летит!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(Прячут руки за спину)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Прячьтесь!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9912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                ***</a:t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Стрекоза поспать легла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(Поочерёдно сгибают пальцы)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кувшинки в лепестках,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сладком клевере – пчела,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Шмель – в кудрявых васильках.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колокольчиках – сверчок,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Муравьишка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у сосны,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паутине паучок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смотрит радужные сны</a:t>
            </a:r>
            <a:r>
              <a:rPr lang="ru-RU" sz="1800" dirty="0" smtClean="0"/>
              <a:t>.  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(Кладут руки под щёку)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7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Координация слов с движениями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***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Видишь, бабочка летает,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(Махать руками – «крыльями»)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лугу цветы считает.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(«Считать», указывая пальцем)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Раз, два, три, четыре, пять.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(Хлопки в ладоши)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Ох, считать не сосчитать!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(Прыжки на двух ногах на месте)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день, за два и за месяц…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(Ходьба на месте)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Шесть, семь, восемь, девять,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(Хлопки в ладоши)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десять.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Даже мудрая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пчела                   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(Махать руками – «крыльями»)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Сосчитать бы не смогла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Считать», указывая пальцем)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Виеру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3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Муравей нашёл былинку.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(Имитируют движения)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 было с ней хлопот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бревно, взвалил на спинку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домой ее несет.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сгибается под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ошей,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ползёт уже с трудом.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зато какой хороший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Муравьи возводят дом!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З. Александрова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***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Спал цветок и вдруг проснулся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(Руки поднять вверх)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Больше спать не захотел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(Руки опустить, наклонить голову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вправо,влево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Шевельнулся, потянулся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(Руки, через стороны вверх)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Взвился вверх и полетел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(Приподняться на цыпочки)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9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РЕКОМЕНДУЕМ  РОДИТЕЛЯМ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6850"/>
            <a:ext cx="2859087" cy="4041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987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нсультация (младшая группа) на тему: Памятки для родителе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03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7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Читаем, рассматриваем, слушаем, смотрим!!!!!!!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32" y="1792366"/>
            <a:ext cx="3063677" cy="405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нига Как муравьишка домой спешил (Рисунки Т. Васильевой) - купить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5488"/>
            <a:ext cx="3168352" cy="41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2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рней Чуковский - Муха-Цокотуха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7" y="620688"/>
            <a:ext cx="4104456" cy="52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Книга: &quot;Храбрый утенок&quot; - Борис Житков. Купить книгу, читать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943497" cy="52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4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9" y="1647647"/>
            <a:ext cx="3489483" cy="401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сказка Новые приключения кузнечика Куз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73" y="1647646"/>
            <a:ext cx="3939646" cy="40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Играем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Наборы мелких игрушек «Насекомые»,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Разрезные картинки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Домино,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Лото,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Кубики,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азлы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3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6561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 внешними признаками насекомых, особенностями их строения, окраски, питания;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сравнивать двух насекомых: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жука и бабочки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070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Сложи картинку МИНИ Насекомые – Di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419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20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ложи картинку Насекомые - купить в магазине развивающих игруше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" y="-459432"/>
            <a:ext cx="9110885" cy="76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3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Творческая мастерская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Рисуем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«Божья коровка»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am.ru/upload/blogs/detsad-1117570-14978030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16835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онспект занятия по рисованию «Божья коровка» в первой младшей группе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146431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96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i="1" dirty="0" smtClean="0"/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Бабочка» (техника «монотипия»)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Посмотрите</a:t>
            </a:r>
            <a:r>
              <a:rPr lang="ru-RU" sz="1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дети, эти бабочки здесь оказались не случайно: они тоже хотят стать красивыми, с ярким узором на крыльях. Давайте нарисуем узор на крылышке. А чтобы на втором крылышке получился точно такой же узор, как на первом, рисовать его кисточкой и краской не обязательно. Можно просто сложить крылышки, прижать их ладошкой, и узор сам появится на втором крылышке.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онспект занятия по рисованию с детьми 6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392488" cy="29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0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«Бабочка» (Ладошки)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онспект занятия во второй младшей группе по нетрадиционно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88" y="1484784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39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Лепим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«Божья коровка»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секомые из пласти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04862" cy="27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Насекомые. Лепка из пластилина по теме «Насекомые» - Лучше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09" y="3429000"/>
            <a:ext cx="4220039" cy="31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50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«Гусеница»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Лепка для детей 2 — 3 лет. Простые поделки из пластилина. Часть 1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5935"/>
            <a:ext cx="5064497" cy="3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оделка из пластилина «Гусеница» (вторая младшая групп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140968"/>
            <a:ext cx="4571598" cy="34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00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Бабочка»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Занятие по пластилинографии в подготовительной группе «Бабочк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2706"/>
            <a:ext cx="3874736" cy="29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Налеп из пластилина «Красивая бабочка». Воспитателям детских садо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21" y="3717032"/>
            <a:ext cx="3940279" cy="29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Бабочка из пластилина&quot; — card of the user velma.olesya in Yandex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8056"/>
            <a:ext cx="3486315" cy="34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15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матическая неделя в младшей группе «Насекомые». Воспитателя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672064" cy="5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аскрашиваем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Раскраски Насекомые | Бесплатно распечатать, скачать картинки д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87" y="1484784"/>
            <a:ext cx="7776864" cy="47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1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456384" cy="38164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летит стрекоза,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горошины глаза,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сама как вертолёт,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лево,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вправо, назад, вперёд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Стрекоза ни чего не слышит,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голова у неё поворачивается в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любую сторону и даже назад.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Стрекоза это хищник: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 один день она съедает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около 40 штук.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ᐈ Макросъемка стрекоза фото, фотографии макросъемка стрекоз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6276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09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-конспект занятия по рисованию (средняя группа) на тем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48" y="260648"/>
            <a:ext cx="4680520" cy="63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34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скраски Раскраска Божья коровка Насекомые, скачать распечатать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52" y="260648"/>
            <a:ext cx="4829473" cy="643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51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скраска Стреко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6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394720" cy="36724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Живёт в лесу кузнечик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Зелёненький скрипач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Всех будет на рассвете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ходит только вскачь.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А вот у кузнечика ножки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исполняют роль ушей.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Кроме того, благодаря своим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ножкам,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кузнечик может совершать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очень длинные прыжки.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узнечик – описание, виды, чем питается, где обитает,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7389170" cy="34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4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89844"/>
            <a:ext cx="3528392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Божья коровка</a:t>
            </a:r>
          </a:p>
          <a:p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Божья коровка  - полезный жучок,</a:t>
            </a:r>
          </a:p>
          <a:p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В черный горох у нее пиджачок.</a:t>
            </a:r>
          </a:p>
          <a:p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С тлей расправляется быстро и ловко,</a:t>
            </a:r>
          </a:p>
          <a:p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Лечит растения божья коровка.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i="1" dirty="0" smtClean="0">
                <a:effectLst/>
                <a:latin typeface="Times New Roman" pitchFamily="18" charset="0"/>
                <a:cs typeface="Times New Roman" pitchFamily="18" charset="0"/>
              </a:rPr>
              <a:t>Божья коровка насекомое, </a:t>
            </a:r>
          </a:p>
          <a:p>
            <a:r>
              <a:rPr lang="ru-RU" b="0" i="1" dirty="0" smtClean="0">
                <a:effectLst/>
                <a:latin typeface="Times New Roman" pitchFamily="18" charset="0"/>
                <a:cs typeface="Times New Roman" pitchFamily="18" charset="0"/>
              </a:rPr>
              <a:t>которое питается вредной </a:t>
            </a:r>
          </a:p>
          <a:p>
            <a:r>
              <a:rPr lang="ru-RU" b="0" i="1" dirty="0" smtClean="0">
                <a:effectLst/>
                <a:latin typeface="Times New Roman" pitchFamily="18" charset="0"/>
                <a:cs typeface="Times New Roman" pitchFamily="18" charset="0"/>
              </a:rPr>
              <a:t>для растений тлей, а при </a:t>
            </a:r>
          </a:p>
          <a:p>
            <a:r>
              <a:rPr lang="ru-RU" b="0" i="1" dirty="0" smtClean="0">
                <a:effectLst/>
                <a:latin typeface="Times New Roman" pitchFamily="18" charset="0"/>
                <a:cs typeface="Times New Roman" pitchFamily="18" charset="0"/>
              </a:rPr>
              <a:t>встрече с хищником умеет </a:t>
            </a:r>
          </a:p>
          <a:p>
            <a:r>
              <a:rPr lang="ru-RU" b="0" i="1" dirty="0" smtClean="0">
                <a:effectLst/>
                <a:latin typeface="Times New Roman" pitchFamily="18" charset="0"/>
                <a:cs typeface="Times New Roman" pitchFamily="18" charset="0"/>
              </a:rPr>
              <a:t>притворяться мертвой;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Когда божья коровка становится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старше, пятнышек на спинке  у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неё становиться меньше. </a:t>
            </a:r>
            <a:endParaRPr lang="ru-RU" b="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усается ли божья коровка: чем опасен укус красного или желт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38" y="1478885"/>
            <a:ext cx="5247031" cy="39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8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394720" cy="34563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Бабочка на пальчик села.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поймать ее хотела,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Хвать я бабочку рукой,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поймала пальчик свой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Красавица-бабочка пробует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пищу своими ногами,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 природе встречаются и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бабочки-вредители: капустница,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моль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Бабочка – описание, виды, чем питается, где обитает, фот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87298"/>
            <a:ext cx="5004048" cy="34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5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466728" cy="30243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Увидишь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муху -прочь гони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Грязнули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страшные они.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потолку и другим наклонным поверхностям она ходит благодаря специальным присоскам на ее передних лапках; когда муха трет лапки друг о дружку, она очищает присоски, чтоб они лучше прилипали.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редство от котов и мух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8592"/>
            <a:ext cx="4931798" cy="34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3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3816424" cy="34563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Пчёлы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готовят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отличный липовый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горчичный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Трудятся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целое лето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Пчелам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спасибо за это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 пчелах слышали многие.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немногие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знают,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что пчелка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свободно залететь только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свой собственный улей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чужой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 пустят специальные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охранники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13338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 descr="Образ жизни насекомых – описание, фото и видео - «Как и Почему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08668"/>
            <a:ext cx="5004048" cy="35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76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528392" cy="54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все: 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муравья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дружная семья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дружно строят дом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зимой спят дружно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из самых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интересных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насекомых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это муравей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Муравьиное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общество устроено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так же, как человеческое,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считаются очень разумными.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никогда не спят,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круглые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сутки собирая продукты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пропитания и материалы для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строительства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своих домиков.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этом каждый муравей легко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поднимает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 несет на себе груз,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 сто раз превышает его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собственный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вес</a:t>
            </a:r>
          </a:p>
        </p:txBody>
      </p:sp>
      <p:pic>
        <p:nvPicPr>
          <p:cNvPr id="1026" name="Picture 2" descr="Муравь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50" y="3314858"/>
            <a:ext cx="5226750" cy="33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9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133</Words>
  <Application>Microsoft Office PowerPoint</Application>
  <PresentationFormat>Экран (4:3)</PresentationFormat>
  <Paragraphs>38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Презентация  «Насекомые»</vt:lpstr>
      <vt:lpstr>Задачи: Ознакомление с внешними признаками насекомых, особенностями их строения, окраски, питания; формировать умение сравнивать двух насекомых: жука и бабочки.</vt:lpstr>
      <vt:lpstr>  Вот летит стрекоза,  как горошины глаза, А сама как вертолёт, влево,  вправо, назад, вперёд  Стрекоза ни чего не слышит,  а голова у неё поворачивается в  любую сторону и даже назад. Стрекоза это хищник:  за один день она съедает  около 40 штук.   </vt:lpstr>
      <vt:lpstr>Живёт в лесу кузнечик Зелёненький скрипач Всех будет на рассвете  и ходит только вскачь.  А вот у кузнечика ножки  исполняют роль ушей.  Кроме того, благодаря своим  ножкам,  кузнечик может совершать  очень длинные прыжки.</vt:lpstr>
      <vt:lpstr>         </vt:lpstr>
      <vt:lpstr> Бабочка на пальчик села. Я поймать ее хотела, Хвать я бабочку рукой, А поймала пальчик свой  Красавица-бабочка пробует  пищу своими ногами,   В природе встречаются и  бабочки-вредители: капустница,  моль</vt:lpstr>
      <vt:lpstr>Увидишь муху -прочь гони! Грязнули страшные они.  По потолку и другим наклонным поверхностям она ходит благодаря специальным присоскам на ее передних лапках; когда муха трет лапки друг о дружку, она очищает присоски, чтоб они лучше прилипали. </vt:lpstr>
      <vt:lpstr>Пчёлы готовят  отличный липовый мед  и горчичный. Трудятся целое лето! Пчелам спасибо за это.  О пчелах слышали многие.  Но немногие знают, что пчелка  может свободно залететь только  в свой собственный улей – в чужой  ее не пустят специальные охранники</vt:lpstr>
      <vt:lpstr>Знают все: у муравья  очень дружная семья. Летом дружно строят дом, А зимой спят дружно в нем.  Одно из самых интересных насекомых –это муравей.  Муравьиное общество устроено  почти так же, как человеческое,  они считаются очень разумными.  Они никогда не спят,  круглые сутки собирая продукты  для пропитания и материалы для  строительства своих домиков.  При этом каждый муравей легко  поднимает и несет на себе груз,  который в сто раз превышает его собственный вес</vt:lpstr>
      <vt:lpstr>                                                 Пальчиковые игры                 *** Прилетела к нам вчера (Машут ладошками) Полосатая пчела. (На каждое название насекомого заги­бают один пальчик) А за нею шмель - шмелёк И веселый мотылек, Два жука и стрекоза,  Как фонарики глаза.(Делают кружочки из пальчиков и подносят к глазам) отжужжали, полетали, (Машут ладошками) От усталости упали. (Роняют ладони на стол)                     *** Дружно пальчики считаем –  (Сжимают и разжимают пальцы) Насекомых называем: Бабочка, кузнечик, муха,        (Поочерёдно сгибают пальцы в кулак) Это жук с зелёным брюхом. Это кто же тут звенит?            (Вращают мизинцем) Ой, сюда комар летит!             (Прячут руки за спину)           Прячьтесь! </vt:lpstr>
      <vt:lpstr>                *** Стрекоза поспать легла                 (Поочерёдно сгибают пальцы) у кувшинки в лепестках, В сладком клевере – пчела,  Шмель – в кудрявых васильках. В колокольчиках – сверчок,  Муравьишка – у сосны,  В паутине паучок смотрит радужные сны.                   (Кладут руки под щёку)</vt:lpstr>
      <vt:lpstr>                                     Координация слов с движениями                                   *** Видишь, бабочка летает,         (Махать руками – «крыльями») На лугу цветы считает.            («Считать», указывая пальцем)  - Раз, два, три, четыре, пять.  (Хлопки в ладоши) Ох, считать не сосчитать!        (Прыжки на двух ногах на месте) За день, за два и за месяц…     (Ходьба на месте) Шесть, семь, восемь, девять,   (Хлопки в ладоши) десять. Даже мудрая пчела                    (Махать руками – «крыльями») Сосчитать бы не смогла!           («Считать», указывая пальцем) Г. Виеру   </vt:lpstr>
      <vt:lpstr>              *** Муравей нашёл былинку.              (Имитируют движения) Много было с ней хлопот Как бревно, взвалил на спинку И домой ее несет.  Он сгибается под ношей, Он ползёт уже с трудом. Но зато какой хороший Муравьи возводят дом!  З. Александрова.               *** Спал цветок и вдруг проснулся   (Руки поднять вверх) Больше спать не захотел               (Руки опустить, наклонить голову вправо,влево) Шевельнулся, потянулся               (Руки, через стороны вверх) Взвился вверх и полетел               (Приподняться на цыпочки)</vt:lpstr>
      <vt:lpstr>РЕКОМЕНДУЕМ  РОДИТЕЛЯМ</vt:lpstr>
      <vt:lpstr>Презентация PowerPoint</vt:lpstr>
      <vt:lpstr>Читаем, рассматриваем, слушаем, смотрим!!!!!!!</vt:lpstr>
      <vt:lpstr>Презентация PowerPoint</vt:lpstr>
      <vt:lpstr>Презентация PowerPoint</vt:lpstr>
      <vt:lpstr>                                                       Играем  - Наборы мелких игрушек «Насекомые»,  - Разрезные картинки  - Домино,   - Лото,  - Кубики,   - Пазлы</vt:lpstr>
      <vt:lpstr>Презентация PowerPoint</vt:lpstr>
      <vt:lpstr>Презентация PowerPoint</vt:lpstr>
      <vt:lpstr>                                          Творческая мастерская                                                         Рисуем     «Божья коровка»   </vt:lpstr>
      <vt:lpstr>«Бабочка» (техника «монотипия»)       Посмотрите, дети, эти бабочки здесь оказались не случайно: они тоже хотят стать красивыми, с ярким узором на крыльях. Давайте нарисуем узор на крылышке. А чтобы на втором крылышке получился точно такой же узор, как на первом, рисовать его кисточкой и краской не обязательно. Можно просто сложить крылышки, прижать их ладошкой, и узор сам появится на втором крылышке.</vt:lpstr>
      <vt:lpstr>«Бабочка» (Ладошки)   </vt:lpstr>
      <vt:lpstr>                                                            Лепим «Божья коровка» </vt:lpstr>
      <vt:lpstr>«Гусеница»</vt:lpstr>
      <vt:lpstr>«Бабочка»</vt:lpstr>
      <vt:lpstr>Презентация PowerPoint</vt:lpstr>
      <vt:lpstr>Раскрашиваем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Людмила Коршунова</cp:lastModifiedBy>
  <cp:revision>78</cp:revision>
  <dcterms:created xsi:type="dcterms:W3CDTF">2020-05-18T14:11:28Z</dcterms:created>
  <dcterms:modified xsi:type="dcterms:W3CDTF">2020-05-19T12:24:11Z</dcterms:modified>
</cp:coreProperties>
</file>