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6" r:id="rId11"/>
    <p:sldId id="267" r:id="rId12"/>
    <p:sldId id="268" r:id="rId13"/>
    <p:sldId id="269" r:id="rId14"/>
    <p:sldId id="264" r:id="rId15"/>
    <p:sldId id="265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45C7-33EA-45D3-B68D-577A74F3543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AE01AF-5545-413F-B239-BEEA359676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45C7-33EA-45D3-B68D-577A74F3543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1AF-5545-413F-B239-BEEA359676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45C7-33EA-45D3-B68D-577A74F3543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1AF-5545-413F-B239-BEEA359676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45C7-33EA-45D3-B68D-577A74F3543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AE01AF-5545-413F-B239-BEEA359676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45C7-33EA-45D3-B68D-577A74F3543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1AF-5545-413F-B239-BEEA359676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45C7-33EA-45D3-B68D-577A74F3543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1AF-5545-413F-B239-BEEA359676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45C7-33EA-45D3-B68D-577A74F3543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7AE01AF-5545-413F-B239-BEEA359676A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45C7-33EA-45D3-B68D-577A74F3543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1AF-5545-413F-B239-BEEA359676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45C7-33EA-45D3-B68D-577A74F3543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1AF-5545-413F-B239-BEEA359676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45C7-33EA-45D3-B68D-577A74F3543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1AF-5545-413F-B239-BEEA359676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45C7-33EA-45D3-B68D-577A74F3543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1AF-5545-413F-B239-BEEA359676A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FE45C7-33EA-45D3-B68D-577A74F3543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AE01AF-5545-413F-B239-BEEA359676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0070C0"/>
                </a:solidFill>
                <a:latin typeface="Arial Black" panose="020B0A04020102020204" pitchFamily="34" charset="0"/>
              </a:rPr>
              <a:t>НАСЕКОМЫЕ </a:t>
            </a:r>
            <a:endParaRPr lang="ru-RU" sz="54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endParaRPr lang="ru-RU" sz="54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Младшая группа</a:t>
            </a:r>
            <a:endParaRPr lang="en-US" sz="36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 descr="http://pngimg.com/uploads/grasshopper/grasshopper_PNG3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4653136"/>
            <a:ext cx="2303780" cy="1871980"/>
          </a:xfrm>
          <a:prstGeom prst="rect">
            <a:avLst/>
          </a:prstGeom>
          <a:noFill/>
          <a:extLst/>
        </p:spPr>
      </p:pic>
      <p:pic>
        <p:nvPicPr>
          <p:cNvPr id="5" name="Рисунок 4" descr="C:\Users\enata\Desktop\Downloads\e03d7a34-0f15-4a8a-980d-2cf3a6a8256d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99260" cy="242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enata\AppData\Local\Microsoft\Windows\INetCache\Content.Word\d157c4cc-0599-4e50-85a6-f1e9caa67dc5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36" y="2515023"/>
            <a:ext cx="1821180" cy="165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enata\Desktop\Downloads\Cute ladybug flies on a white background.jpg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7667" r="12666" b="8332"/>
          <a:stretch/>
        </p:blipFill>
        <p:spPr bwMode="auto">
          <a:xfrm>
            <a:off x="7208864" y="4582312"/>
            <a:ext cx="1752600" cy="192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ᐈ Муравей вектор, векторные картинки муравей клипарт | скачать на ...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3" b="9936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13176"/>
            <a:ext cx="2098040" cy="165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Большой мучной хрущак клипарт. Бесплатная загрузка. | Creazilla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70052"/>
            <a:ext cx="1042670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7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046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ОТГАДАЙ ЗАГАДКУ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3040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3984" y="1268760"/>
            <a:ext cx="36911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Шевелились у цветка</a:t>
            </a:r>
            <a:br>
              <a:rPr lang="ru-RU" sz="2000" b="1" dirty="0">
                <a:latin typeface="Arial Black" panose="020B0A04020102020204" pitchFamily="34" charset="0"/>
              </a:rPr>
            </a:br>
            <a:r>
              <a:rPr lang="ru-RU" sz="2000" b="1" dirty="0">
                <a:latin typeface="Arial Black" panose="020B0A04020102020204" pitchFamily="34" charset="0"/>
              </a:rPr>
              <a:t>Все четыре </a:t>
            </a:r>
            <a:r>
              <a:rPr lang="ru-RU" sz="2000" b="1" dirty="0" smtClean="0">
                <a:latin typeface="Arial Black" panose="020B0A04020102020204" pitchFamily="34" charset="0"/>
              </a:rPr>
              <a:t>лепестка.</a:t>
            </a:r>
            <a:br>
              <a:rPr lang="ru-RU" sz="2000" b="1" dirty="0" smtClean="0">
                <a:latin typeface="Arial Black" panose="020B0A04020102020204" pitchFamily="34" charset="0"/>
              </a:rPr>
            </a:br>
            <a:r>
              <a:rPr lang="ru-RU" sz="2000" b="1" dirty="0" smtClean="0">
                <a:latin typeface="Arial Black" panose="020B0A04020102020204" pitchFamily="34" charset="0"/>
              </a:rPr>
              <a:t>Я </a:t>
            </a:r>
            <a:r>
              <a:rPr lang="ru-RU" sz="2000" b="1" dirty="0">
                <a:latin typeface="Arial Black" panose="020B0A04020102020204" pitchFamily="34" charset="0"/>
              </a:rPr>
              <a:t>сорвать его хотел -</a:t>
            </a:r>
            <a:br>
              <a:rPr lang="ru-RU" sz="2000" b="1" dirty="0">
                <a:latin typeface="Arial Black" panose="020B0A04020102020204" pitchFamily="34" charset="0"/>
              </a:rPr>
            </a:b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latin typeface="Arial Black" panose="020B0A04020102020204" pitchFamily="34" charset="0"/>
              </a:rPr>
              <a:t>Он </a:t>
            </a:r>
            <a:r>
              <a:rPr lang="ru-RU" sz="2000" b="1" dirty="0">
                <a:latin typeface="Arial Black" panose="020B0A04020102020204" pitchFamily="34" charset="0"/>
              </a:rPr>
              <a:t>вспорхнул и улетел.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Чем питаются бабочки в природе и в домашних условиях - интересна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62448"/>
            <a:ext cx="3355760" cy="2659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83968" y="407707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Arial Black" panose="020B0A04020102020204" pitchFamily="34" charset="0"/>
              </a:rPr>
              <a:t>Над цветком она жужжит,</a:t>
            </a:r>
            <a:br>
              <a:rPr lang="ru-RU" sz="2000" b="1" dirty="0">
                <a:latin typeface="Arial Black" panose="020B0A04020102020204" pitchFamily="34" charset="0"/>
              </a:rPr>
            </a:br>
            <a:r>
              <a:rPr lang="ru-RU" sz="2000" b="1" dirty="0">
                <a:latin typeface="Arial Black" panose="020B0A04020102020204" pitchFamily="34" charset="0"/>
              </a:rPr>
              <a:t>К улью быстро так летит,</a:t>
            </a:r>
            <a:br>
              <a:rPr lang="ru-RU" sz="2000" b="1" dirty="0">
                <a:latin typeface="Arial Black" panose="020B0A04020102020204" pitchFamily="34" charset="0"/>
              </a:rPr>
            </a:br>
            <a:r>
              <a:rPr lang="ru-RU" sz="2000" b="1" dirty="0">
                <a:latin typeface="Arial Black" panose="020B0A04020102020204" pitchFamily="34" charset="0"/>
              </a:rPr>
              <a:t>Мёд свой в соты отдала,</a:t>
            </a:r>
            <a:br>
              <a:rPr lang="ru-RU" sz="2000" b="1" dirty="0">
                <a:latin typeface="Arial Black" panose="020B0A04020102020204" pitchFamily="34" charset="0"/>
              </a:rPr>
            </a:br>
            <a:r>
              <a:rPr lang="ru-RU" sz="2000" b="1" dirty="0">
                <a:latin typeface="Arial Black" panose="020B0A04020102020204" pitchFamily="34" charset="0"/>
              </a:rPr>
              <a:t>Как зовут её? …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8" name="Рисунок 7" descr="Медоносная пчела: дикая или домашняя, строение насекомого, к ..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7"/>
          <a:stretch/>
        </p:blipFill>
        <p:spPr bwMode="auto">
          <a:xfrm>
            <a:off x="239640" y="3405848"/>
            <a:ext cx="3805480" cy="2862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877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196752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Он зеленый, </a:t>
            </a:r>
            <a:r>
              <a:rPr lang="ru-RU" dirty="0" err="1">
                <a:latin typeface="Arial Black" panose="020B0A04020102020204" pitchFamily="34" charset="0"/>
              </a:rPr>
              <a:t>попрыгучий</a:t>
            </a:r>
            <a:r>
              <a:rPr lang="ru-RU" dirty="0">
                <a:latin typeface="Arial Black" panose="020B0A04020102020204" pitchFamily="34" charset="0"/>
              </a:rPr>
              <a:t>,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Совершенно неколючий,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На лугу весь день стрекочет,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Удивить нас песней хочет.</a:t>
            </a:r>
          </a:p>
        </p:txBody>
      </p:sp>
      <p:pic>
        <p:nvPicPr>
          <p:cNvPr id="3" name="Рисунок 2" descr="охота на сверчка — SEAT Leon, 2.0 л., 2007 года на DRIVE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6" y="802448"/>
            <a:ext cx="380725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6712" y="4293096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Надевает эта крошка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Платье красное </a:t>
            </a:r>
            <a:r>
              <a:rPr lang="ru-RU" dirty="0" smtClean="0">
                <a:latin typeface="Arial Black" panose="020B0A04020102020204" pitchFamily="34" charset="0"/>
              </a:rPr>
              <a:t>в горошек</a:t>
            </a:r>
            <a:r>
              <a:rPr lang="ru-RU" dirty="0">
                <a:latin typeface="Arial Black" panose="020B0A04020102020204" pitchFamily="34" charset="0"/>
              </a:rPr>
              <a:t>.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И летать умеет ловко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Это…</a:t>
            </a:r>
          </a:p>
        </p:txBody>
      </p:sp>
      <p:pic>
        <p:nvPicPr>
          <p:cNvPr id="5" name="Рисунок 4" descr="Почему на руси считали, что божья коровка послана богом - Русь Матуш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7073" y="3051945"/>
            <a:ext cx="2952326" cy="3418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57496" y="26064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ОТГАДАЙ ЗАГАДКУ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00518"/>
            <a:ext cx="3024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Божья </a:t>
            </a:r>
            <a:r>
              <a:rPr lang="ru-RU" dirty="0">
                <a:latin typeface="Arial Black" panose="020B0A04020102020204" pitchFamily="34" charset="0"/>
              </a:rPr>
              <a:t>коровка,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Улети на небо,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Принеси нам хлеба,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Черного и белого,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Только не горелого.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824" y="29219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ПОТЕШКИ, СТИХИ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122" name="Picture 2" descr="Божья коровка — история происхождения названия | Занимательная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16" y="783815"/>
            <a:ext cx="3752416" cy="2110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058379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Бабочка-коробочка,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Улетай под облачко!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Твои детки на лугу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Гнут черемуху в дугу,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Тебя ожидают,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Зайчиков гоняют!</a:t>
            </a:r>
          </a:p>
        </p:txBody>
      </p:sp>
      <p:pic>
        <p:nvPicPr>
          <p:cNvPr id="5124" name="Picture 4" descr="Уникальная бабочка Монарх / Знаете ли Вы... / Экология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16" y="3501008"/>
            <a:ext cx="3672408" cy="2869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2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249159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Пчёлы гудят –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В поле летят.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С поля идут –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Медок несут.</a:t>
            </a:r>
          </a:p>
        </p:txBody>
      </p:sp>
      <p:pic>
        <p:nvPicPr>
          <p:cNvPr id="6146" name="Picture 2" descr="Пчелы. Интересные фак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738126" cy="2961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365104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Глупый маленький жучок,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Не беги под башмачок,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Не беги под ножки,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Уходи с дорожки!</a:t>
            </a:r>
          </a:p>
        </p:txBody>
      </p:sp>
      <p:pic>
        <p:nvPicPr>
          <p:cNvPr id="5" name="Рисунок 4" descr="Жук знахарь лечение инструкция отзывы противопоказани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60" y="3561112"/>
            <a:ext cx="45033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89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мпьютерный определитель дневных бабоче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58" y="751000"/>
            <a:ext cx="2898322" cy="253514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Медоносная пчела: дикая или домашняя, строение насекомого, к ..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7"/>
          <a:stretch/>
        </p:blipFill>
        <p:spPr bwMode="auto">
          <a:xfrm>
            <a:off x="5151456" y="764704"/>
            <a:ext cx="2952328" cy="253514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Чем питаются муравьи? Описание, фото и видео - «Как и Почему»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0" y="3714720"/>
            <a:ext cx="2995728" cy="259228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91335" y="26064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Четвертый лишний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 descr="upload.wikimedia.org/wikipedia/commons/thumb/3/...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0"/>
          <a:stretch/>
        </p:blipFill>
        <p:spPr bwMode="auto">
          <a:xfrm>
            <a:off x="5220072" y="3714720"/>
            <a:ext cx="2592288" cy="259228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92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ук знахарь лечение инструкция отзывы противопоказани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8" y="728614"/>
            <a:ext cx="3528392" cy="259228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Почему на руси считали, что божья коровка послана богом - Русь Матуш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3367" y="3248402"/>
            <a:ext cx="2735151" cy="352839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охота на сверчка — SEAT Leon, 2.0 л., 2007 года на DRIVE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00" y="3787886"/>
            <a:ext cx="3780420" cy="259228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211" y="594082"/>
            <a:ext cx="1938838" cy="287279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9792" y="116632"/>
            <a:ext cx="2699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Четвертый лишний</a:t>
            </a:r>
          </a:p>
        </p:txBody>
      </p:sp>
    </p:spTree>
    <p:extLst>
      <p:ext uri="{BB962C8B-B14F-4D97-AF65-F5344CB8AC3E}">
        <p14:creationId xmlns:p14="http://schemas.microsoft.com/office/powerpoint/2010/main" val="330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enagold - Клипарт - Насекомые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187220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Lenagold - Клипарт - Насекомые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33624"/>
            <a:ext cx="1672176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211396" y="40466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Найди пару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 descr="Почему на руси считали, что божья коровка послана богом - Русь Матушк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48" y="1016732"/>
            <a:ext cx="162527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Почему на руси считали, что божья коровка послана богом - Русь Матушк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40" y="3761616"/>
            <a:ext cx="162527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Медоносная пчела: дикая или домашняя, строение насекомого, к ...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7"/>
          <a:stretch/>
        </p:blipFill>
        <p:spPr bwMode="auto">
          <a:xfrm>
            <a:off x="4563504" y="1017058"/>
            <a:ext cx="1872208" cy="1560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Медоносная пчела: дикая или домашняя, строение насекомого, к ...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7"/>
          <a:stretch/>
        </p:blipFill>
        <p:spPr bwMode="auto">
          <a:xfrm>
            <a:off x="2527320" y="3903026"/>
            <a:ext cx="1872208" cy="1457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Компьютерный определитель дневных бабочек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412" y="1142746"/>
            <a:ext cx="1778520" cy="1404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Компьютерный определитель дневных бабочек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56190"/>
            <a:ext cx="1778520" cy="140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33265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Чем питаются бабочки?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 descr="Компьютерный определитель дневных бабоче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2520280" cy="226418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Василек - садовый цветок. Посадка, уход и выращивание. Описание и ви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2952328" cy="21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Молоко непастеризованное купить теперь просто | ORGANIAFO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6" y="4005064"/>
            <a:ext cx="2733449" cy="21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Бургеры, фастфуд в Южно-Сахалинске — Еда.Сах.ком — заказ и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2998703" cy="233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3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хота на сверчка — SEAT Leon, 2.0 л., 2007 года на DRIVE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60" y="908720"/>
            <a:ext cx="2880320" cy="237626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27784" y="332656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Чем питаются кузнечики?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8194" name="Picture 2" descr="Фотообои &quot;Трава&quot; №5941 на заказ под свой размер - fotooboi.bi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45937"/>
            <a:ext cx="2520280" cy="206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омидор - калорийность и свойства. Польза и вред помидо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45936"/>
            <a:ext cx="2232248" cy="21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Интересные факты про бананы - Интересные фак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Интересные факты про бананы - Интересные факт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Интересные факты про бананы - Интересные факты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Банан: описание, отзывы и комментарии туристов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39" y="4437113"/>
            <a:ext cx="2472209" cy="1909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4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9178" y="2132856"/>
            <a:ext cx="42803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ДО СКОРЫХ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ВСТРЕЧ!</a:t>
            </a:r>
            <a:endParaRPr lang="ru-RU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 descr="C:\Users\enata\Desktop\Downloads\e03d7a34-0f15-4a8a-980d-2cf3a6a8256d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699260" cy="242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enata\AppData\Local\Microsoft\Windows\INetCache\Content.Word\d157c4cc-0599-4e50-85a6-f1e9caa67dc5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5848" y="286960"/>
            <a:ext cx="217765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Большой мучной хрущак клипарт. Бесплатная загрузка. | Creazilla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1501">
            <a:off x="7161307" y="4353374"/>
            <a:ext cx="1461259" cy="2096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ᐈ Муравей вектор, векторные картинки муравей клипарт | скачать на ...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3" b="9936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783">
            <a:off x="755576" y="4574760"/>
            <a:ext cx="2098040" cy="1653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39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8"/>
            <a:ext cx="4320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НАСЕКОМЫЕ - ЭТО ЖИВОТНЫЕ </a:t>
            </a:r>
            <a:r>
              <a:rPr lang="ru-RU" sz="2000" dirty="0" smtClean="0">
                <a:latin typeface="Arial Black" panose="020B0A04020102020204" pitchFamily="34" charset="0"/>
              </a:rPr>
              <a:t>, </a:t>
            </a:r>
            <a:r>
              <a:rPr lang="ru-RU" sz="2000" dirty="0">
                <a:latin typeface="Arial Black" panose="020B0A04020102020204" pitchFamily="34" charset="0"/>
              </a:rPr>
              <a:t>У КОТОРЫХ: Тело состоит из головы, </a:t>
            </a:r>
            <a:endParaRPr lang="ru-RU" sz="20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груди </a:t>
            </a:r>
            <a:r>
              <a:rPr lang="ru-RU" sz="2000" dirty="0">
                <a:latin typeface="Arial Black" panose="020B0A04020102020204" pitchFamily="34" charset="0"/>
              </a:rPr>
              <a:t>и </a:t>
            </a:r>
            <a:r>
              <a:rPr lang="ru-RU" sz="2000" dirty="0" smtClean="0">
                <a:latin typeface="Arial Black" panose="020B0A04020102020204" pitchFamily="34" charset="0"/>
              </a:rPr>
              <a:t>брюшка. </a:t>
            </a:r>
            <a:r>
              <a:rPr lang="ru-RU" sz="2000" dirty="0">
                <a:latin typeface="Arial Black" panose="020B0A04020102020204" pitchFamily="34" charset="0"/>
              </a:rPr>
              <a:t>На голове имеется пара сложных глаз и 1 пара </a:t>
            </a:r>
            <a:r>
              <a:rPr lang="ru-RU" sz="2000" dirty="0" smtClean="0">
                <a:latin typeface="Arial Black" panose="020B0A04020102020204" pitchFamily="34" charset="0"/>
              </a:rPr>
              <a:t>усиков. </a:t>
            </a:r>
            <a:r>
              <a:rPr lang="ru-RU" sz="2000" dirty="0">
                <a:latin typeface="Arial Black" panose="020B0A04020102020204" pitchFamily="34" charset="0"/>
              </a:rPr>
              <a:t>На груди 3 пары ног и (у большинства) </a:t>
            </a:r>
            <a:r>
              <a:rPr lang="ru-RU" sz="2000" dirty="0" smtClean="0">
                <a:latin typeface="Arial Black" panose="020B0A04020102020204" pitchFamily="34" charset="0"/>
              </a:rPr>
              <a:t>есть крылья. </a:t>
            </a:r>
          </a:p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Тело </a:t>
            </a:r>
            <a:r>
              <a:rPr lang="ru-RU" sz="2000" dirty="0">
                <a:latin typeface="Arial Black" panose="020B0A04020102020204" pitchFamily="34" charset="0"/>
              </a:rPr>
              <a:t>покрыто хитиновым покровом</a:t>
            </a:r>
          </a:p>
        </p:txBody>
      </p:sp>
      <p:pic>
        <p:nvPicPr>
          <p:cNvPr id="1026" name="Picture 2" descr="Глава 2. Внешнее строение насекомых - Шестиногие суще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960440" cy="361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9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мпьютерный определитель дневных бабоче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8" y="257240"/>
            <a:ext cx="3787816" cy="324376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47664" y="3084434"/>
            <a:ext cx="152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БАБОЧКА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 descr="Медоносная пчела: дикая или домашняя, строение насекомого, к ..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7"/>
          <a:stretch/>
        </p:blipFill>
        <p:spPr bwMode="auto">
          <a:xfrm>
            <a:off x="4860032" y="234656"/>
            <a:ext cx="3963779" cy="326635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1044" y="308443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ПЧЕЛА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 descr="Чем питаются муравьи? Описание, фото и видео - «Как и Почему»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36" y="3764892"/>
            <a:ext cx="4187904" cy="289404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23928" y="62896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МУРАВЕЙ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8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ук знахарь лечение инструкция отзывы противопоказани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176464" cy="280831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23728" y="26184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ЖУК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 descr="Почему на руси считали, что божья коровка послана богом - Русь Матуш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04" y="3501008"/>
            <a:ext cx="2758440" cy="323520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47864" y="636688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БОЖЬЯ КОРОВКА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 descr="охота на сверчка — SEAT Leon, 2.0 л., 2007 года на DRIVE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88640"/>
            <a:ext cx="4284476" cy="280831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80112" y="26184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КУЗНЕЧИК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845" y="62068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Насекомые </a:t>
            </a:r>
            <a:r>
              <a:rPr lang="ru-RU" dirty="0">
                <a:latin typeface="Arial Black" panose="020B0A04020102020204" pitchFamily="34" charset="0"/>
              </a:rPr>
              <a:t>обитают не только на земле, они прекрасно себя чувствуют и в воде, и под землей, и в воздухе. Многие насекомые летают – для этого у них есть крылья. Некоторые насекомые ходят, прыгают, ползают. Кузнечик может прыгнуть на расстояние, в 20 раз превышающее длину его тела. А если он выпустит крылья, то улетит ещё дальше. Червяк ползет. Пчела летает, кузнечик прыгает, жуки </a:t>
            </a:r>
            <a:r>
              <a:rPr lang="ru-RU" dirty="0" smtClean="0">
                <a:latin typeface="Arial Black" panose="020B0A04020102020204" pitchFamily="34" charset="0"/>
              </a:rPr>
              <a:t>плавают и летают.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16632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Как передвигаются насекомые? </a:t>
            </a:r>
          </a:p>
        </p:txBody>
      </p:sp>
      <p:pic>
        <p:nvPicPr>
          <p:cNvPr id="4" name="Рисунок 3" descr="Медоносная пчела: дикая или домашняя, строение насекомого, к ..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7"/>
          <a:stretch/>
        </p:blipFill>
        <p:spPr bwMode="auto">
          <a:xfrm>
            <a:off x="5940152" y="485964"/>
            <a:ext cx="2952328" cy="2222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охота на сверчка — SEAT Leon, 2.0 л., 2007 года на DRIVE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39007"/>
            <a:ext cx="2808312" cy="2174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Чем питаются муравьи? Описание, фото и видео - «Как и Почему»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3176"/>
            <a:ext cx="302433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очему на руси считали, что божья коровка послана богом - Русь Матушк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96" y="4869160"/>
            <a:ext cx="187105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43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664" y="76470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 </a:t>
            </a:r>
            <a:r>
              <a:rPr lang="ru-RU" sz="1600" dirty="0">
                <a:latin typeface="Arial Black" panose="020B0A04020102020204" pitchFamily="34" charset="0"/>
              </a:rPr>
              <a:t>каждое насекомое – свой корм. Гусеницы поедают листья, жуки – точильщики и короеды – древесину и кору деревьев, </a:t>
            </a:r>
            <a:r>
              <a:rPr lang="ru-RU" sz="1600" dirty="0" smtClean="0">
                <a:latin typeface="Arial Black" panose="020B0A04020102020204" pitchFamily="34" charset="0"/>
              </a:rPr>
              <a:t>комары </a:t>
            </a:r>
            <a:r>
              <a:rPr lang="ru-RU" sz="1600" dirty="0">
                <a:latin typeface="Arial Black" panose="020B0A04020102020204" pitchFamily="34" charset="0"/>
              </a:rPr>
              <a:t>питаются соком растений и кровью </a:t>
            </a:r>
            <a:r>
              <a:rPr lang="ru-RU" sz="1600" dirty="0" smtClean="0">
                <a:latin typeface="Arial Black" panose="020B0A04020102020204" pitchFamily="34" charset="0"/>
              </a:rPr>
              <a:t>животных</a:t>
            </a:r>
            <a:r>
              <a:rPr lang="ru-RU" sz="1600" dirty="0">
                <a:latin typeface="Arial Black" panose="020B0A04020102020204" pitchFamily="34" charset="0"/>
              </a:rPr>
              <a:t>.</a:t>
            </a:r>
            <a:r>
              <a:rPr lang="ru-RU" sz="1600" dirty="0" smtClean="0">
                <a:latin typeface="Arial Black" panose="020B0A04020102020204" pitchFamily="34" charset="0"/>
              </a:rPr>
              <a:t> Есть </a:t>
            </a:r>
            <a:r>
              <a:rPr lang="ru-RU" sz="1600" dirty="0">
                <a:latin typeface="Arial Black" panose="020B0A04020102020204" pitchFamily="34" charset="0"/>
              </a:rPr>
              <a:t>такие насекомые – хищники, которые охотятся на других насекомых, например, божья коровка поедает тлю. Кузнечики питаются разнообразной растительной пищей. Они иногда даже вредят, объедая почки, листья, побеги, цветы. Но наряду с этим вовсю охотятся и с аппетитом поедают небольших бабочек и их гусениц, мушек, клещей и прочую мелюзгу. Бабочки питаются жидким нектаром цветов, фруктовым соком. Муравьи, которые живут в дикой природе, питаются в основном растительной пищей.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9814" y="136251"/>
            <a:ext cx="5014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Чем питаются насекомые? </a:t>
            </a:r>
          </a:p>
        </p:txBody>
      </p:sp>
      <p:pic>
        <p:nvPicPr>
          <p:cNvPr id="1026" name="Picture 2" descr="Чем питаются бабочки в природе и в домашних условиях - интересна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0688"/>
            <a:ext cx="2736304" cy="2168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Что едят божьи коровки? Чем питаются зимой в домашних условиях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13" y="3356992"/>
            <a:ext cx="3818203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1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836712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Людям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пчелы дают мед, воск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Лесу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муравьи, божьи коровки уничтожают вредных насекомых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Пчелы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бабочки опыляют растения;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ивотным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птицам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муравьи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комары, мухи, бабочки служат для них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кормом.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Но мед... Я никак не пойму, в чем секрет!»: раскроем все тайн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84" y="186225"/>
            <a:ext cx="3697584" cy="2079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к происходит опыление цветов? | Helperia.ru | Яндекс Дз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786" y="2376652"/>
            <a:ext cx="3609382" cy="2138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Что едят божьи коровки? Чем питаются зимой в домашних условиях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786" y="4514710"/>
            <a:ext cx="3521180" cy="2207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50 интересных фактов о мухоловках — Общене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69657"/>
            <a:ext cx="4186878" cy="2897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86114"/>
            <a:ext cx="5629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Какую пользу приносят насекомые: </a:t>
            </a:r>
          </a:p>
        </p:txBody>
      </p:sp>
    </p:spTree>
    <p:extLst>
      <p:ext uri="{BB962C8B-B14F-4D97-AF65-F5344CB8AC3E}">
        <p14:creationId xmlns:p14="http://schemas.microsoft.com/office/powerpoint/2010/main" val="2743068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7" y="1330317"/>
            <a:ext cx="82809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«Насекомые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Дружно пальчики считаем-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Сжимать и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разжимать кулачки.)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Насекомых называем: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Бабочка, кузнечик, муха,      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Поочерёдно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сгибать пальцы в кулачок,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начиная</a:t>
            </a:r>
          </a:p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с большого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Это жук с зелёным брюхом.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Это кто же тут звенит?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Ой, сюда комар летит!                 (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Вращать мизинцем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Прячьтесь!                                  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Спрятать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руки за спину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6026" y="245839"/>
            <a:ext cx="399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Пальчиковая гимнастика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C:\Users\enata\AppData\Local\Microsoft\Windows\INetCache\Content.Word\d157c4cc-0599-4e50-85a6-f1e9caa67dc5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53136"/>
            <a:ext cx="1821180" cy="165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pngimg.com/uploads/grasshopper/grasshopper_PNG3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7" y="4653136"/>
            <a:ext cx="2303780" cy="1871980"/>
          </a:xfrm>
          <a:prstGeom prst="rect">
            <a:avLst/>
          </a:prstGeom>
          <a:noFill/>
          <a:extLst/>
        </p:spPr>
      </p:pic>
      <p:pic>
        <p:nvPicPr>
          <p:cNvPr id="7" name="Рисунок 6" descr="C:\Users\enata\Desktop\Downloads\Cute ladybug flies on a white background.jpg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7667" r="12666" b="8332"/>
          <a:stretch/>
        </p:blipFill>
        <p:spPr bwMode="auto">
          <a:xfrm>
            <a:off x="7068226" y="116632"/>
            <a:ext cx="1786890" cy="1765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Большой мучной хрущак клипарт. Бесплатная загрузка. | Creazilla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6186">
            <a:off x="620704" y="133791"/>
            <a:ext cx="1042670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72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26" y="74302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Людям -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мухи, тараканы, комары больно кусают, разносят опасные болезни;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Лесу-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жуки-короеды повреждают кору деревьев, гусеницы объедают листья растений;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ивотным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птицам-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комары, слепни, блохи больно кусают.</a:t>
            </a:r>
          </a:p>
        </p:txBody>
      </p:sp>
      <p:pic>
        <p:nvPicPr>
          <p:cNvPr id="3" name="Picture 6" descr="Гусеница ест лист | Пикаб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0" y="3717032"/>
            <a:ext cx="4176266" cy="2625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326" y="168418"/>
            <a:ext cx="4980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Какой вред наносят насекомые: </a:t>
            </a:r>
          </a:p>
        </p:txBody>
      </p:sp>
      <p:pic>
        <p:nvPicPr>
          <p:cNvPr id="3074" name="Picture 2" descr="Как защитить яблони от плодожерки. - МОЯ ДАЧ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33" y="260647"/>
            <a:ext cx="3399431" cy="2991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ороед в саду: чем опасен, наносимый вред, где селится, как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06" y="3647250"/>
            <a:ext cx="4267200" cy="2695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2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495</TotalTime>
  <Words>406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enata</dc:creator>
  <cp:lastModifiedBy>Людмила Коршунова</cp:lastModifiedBy>
  <cp:revision>30</cp:revision>
  <dcterms:created xsi:type="dcterms:W3CDTF">2020-05-06T10:48:37Z</dcterms:created>
  <dcterms:modified xsi:type="dcterms:W3CDTF">2020-05-12T07:52:21Z</dcterms:modified>
</cp:coreProperties>
</file>