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7425" y="548680"/>
            <a:ext cx="6247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Детям о космосе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5648" y="2204864"/>
            <a:ext cx="894347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Цель:</a:t>
            </a:r>
            <a:r>
              <a:rPr lang="ru-RU" dirty="0" smtClean="0"/>
              <a:t> </a:t>
            </a:r>
            <a:r>
              <a:rPr lang="ru-RU" sz="2800" dirty="0" smtClean="0"/>
              <a:t>Посоветовать  </a:t>
            </a:r>
            <a:r>
              <a:rPr lang="ru-RU" sz="2800" dirty="0" smtClean="0"/>
              <a:t>родителям, </a:t>
            </a:r>
            <a:r>
              <a:rPr lang="ru-RU" sz="2800" dirty="0" smtClean="0"/>
              <a:t>что </a:t>
            </a:r>
            <a:r>
              <a:rPr lang="ru-RU" sz="2800" dirty="0" smtClean="0"/>
              <a:t>можно </a:t>
            </a:r>
            <a:endParaRPr lang="ru-RU" sz="2800" dirty="0" smtClean="0"/>
          </a:p>
          <a:p>
            <a:r>
              <a:rPr lang="ru-RU" sz="2800" dirty="0"/>
              <a:t>р</a:t>
            </a:r>
            <a:r>
              <a:rPr lang="ru-RU" sz="2800" dirty="0" smtClean="0"/>
              <a:t>ассказать ребёнку </a:t>
            </a:r>
            <a:r>
              <a:rPr lang="ru-RU" sz="2800" dirty="0" smtClean="0"/>
              <a:t>о  космосе.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Познакомить с образовательным процессом по теме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«Космос»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530120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</a:t>
            </a:r>
            <a:r>
              <a:rPr lang="ru-RU" dirty="0" smtClean="0"/>
              <a:t>: </a:t>
            </a:r>
            <a:r>
              <a:rPr lang="ru-RU" dirty="0" err="1" smtClean="0"/>
              <a:t>Корягина</a:t>
            </a:r>
            <a:r>
              <a:rPr lang="ru-RU" dirty="0" smtClean="0"/>
              <a:t> А.Л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Воспитатель ГБДОУ </a:t>
            </a:r>
          </a:p>
          <a:p>
            <a:pPr algn="r"/>
            <a:r>
              <a:rPr lang="ru-RU" dirty="0" smtClean="0"/>
              <a:t>детский сад №43,</a:t>
            </a:r>
          </a:p>
          <a:p>
            <a:pPr algn="r"/>
            <a:r>
              <a:rPr lang="ru-RU" dirty="0" smtClean="0"/>
              <a:t>Фрунзенского </a:t>
            </a:r>
            <a:r>
              <a:rPr lang="ru-RU" dirty="0" err="1" smtClean="0"/>
              <a:t>района,СПб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5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фото\20170412_085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\Desktop\фото\20170412_090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3"/>
            <a:ext cx="4668009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лександр\Desktop\фото\20170412_090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75" y="3501007"/>
            <a:ext cx="4475990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8653" y="196232"/>
            <a:ext cx="45512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</a:t>
            </a:r>
            <a:r>
              <a:rPr lang="ru-RU" sz="2400" b="1" dirty="0" smtClean="0"/>
              <a:t>Конструировали на тему</a:t>
            </a:r>
            <a:r>
              <a:rPr lang="ru-RU" sz="2400" dirty="0" smtClean="0"/>
              <a:t>: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«</a:t>
            </a:r>
            <a:r>
              <a:rPr lang="ru-RU" sz="2400" dirty="0" smtClean="0"/>
              <a:t>Роботы»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«Ракета будущего»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«Космическое оружие»</a:t>
            </a:r>
          </a:p>
          <a:p>
            <a:endParaRPr lang="ru-RU" sz="2400" dirty="0" smtClean="0"/>
          </a:p>
          <a:p>
            <a:r>
              <a:rPr lang="ru-RU" sz="2400" dirty="0" smtClean="0"/>
              <a:t>    «Космическая станция»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09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фото\20170412_090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86124" cy="35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ксандр\Desktop\фото\20170412_090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" y="3348372"/>
            <a:ext cx="4679504" cy="35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лександр\Desktop\фото\20170412_0902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6124" y="188640"/>
            <a:ext cx="472437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sz="2800" b="1" dirty="0" smtClean="0"/>
              <a:t> </a:t>
            </a:r>
            <a:r>
              <a:rPr lang="ru-RU" sz="2800" b="1" dirty="0" smtClean="0"/>
              <a:t>Играли</a:t>
            </a:r>
            <a:r>
              <a:rPr lang="ru-RU" sz="2400" dirty="0" smtClean="0"/>
              <a:t>: </a:t>
            </a:r>
            <a:endParaRPr lang="ru-RU" sz="2400" dirty="0" smtClean="0"/>
          </a:p>
          <a:p>
            <a:r>
              <a:rPr lang="ru-RU" sz="2000" dirty="0" smtClean="0"/>
              <a:t>    Со счётными палочками </a:t>
            </a:r>
          </a:p>
          <a:p>
            <a:r>
              <a:rPr lang="ru-RU" sz="2000" dirty="0" smtClean="0"/>
              <a:t>    «Повтори картинку»</a:t>
            </a:r>
          </a:p>
          <a:p>
            <a:r>
              <a:rPr lang="ru-RU" sz="2000" dirty="0" smtClean="0"/>
              <a:t>     «Блоки </a:t>
            </a:r>
            <a:r>
              <a:rPr lang="ru-RU" sz="2000" dirty="0" err="1" smtClean="0"/>
              <a:t>Дьенеша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     «Сложи узор»</a:t>
            </a:r>
          </a:p>
          <a:p>
            <a:r>
              <a:rPr lang="ru-RU" sz="2000" dirty="0" smtClean="0"/>
              <a:t>      Мозаика «Составь планету»</a:t>
            </a:r>
          </a:p>
          <a:p>
            <a:r>
              <a:rPr lang="ru-RU" sz="2000" dirty="0" smtClean="0"/>
              <a:t>   «Восстанови </a:t>
            </a:r>
            <a:r>
              <a:rPr lang="ru-RU" sz="2000" dirty="0"/>
              <a:t>порядок в солнечной </a:t>
            </a:r>
            <a:endParaRPr lang="ru-RU" sz="2000" dirty="0" smtClean="0"/>
          </a:p>
          <a:p>
            <a:r>
              <a:rPr lang="ru-RU" sz="2000" dirty="0" smtClean="0"/>
              <a:t>      системе</a:t>
            </a:r>
            <a:r>
              <a:rPr lang="ru-RU" sz="20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5035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\Desktop\фото\20170414_101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71239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</a:t>
            </a:r>
            <a:r>
              <a:rPr lang="ru-RU" sz="3200" b="1" dirty="0" smtClean="0"/>
              <a:t>Играли в сюжетно-ролевые </a:t>
            </a:r>
            <a:r>
              <a:rPr lang="ru-RU" sz="3200" b="1" dirty="0"/>
              <a:t>игры</a:t>
            </a:r>
            <a:r>
              <a:rPr lang="ru-RU" sz="3200" b="1" dirty="0" smtClean="0"/>
              <a:t>: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Полет в космос», «Космическое путешествие», </a:t>
            </a:r>
            <a:r>
              <a:rPr lang="ru-RU" sz="2400" dirty="0" smtClean="0"/>
              <a:t>«На Марсе», </a:t>
            </a:r>
            <a:r>
              <a:rPr lang="ru-RU" sz="2400" dirty="0"/>
              <a:t>«Космонавты».</a:t>
            </a:r>
          </a:p>
        </p:txBody>
      </p:sp>
    </p:spTree>
    <p:extLst>
      <p:ext uri="{BB962C8B-B14F-4D97-AF65-F5344CB8AC3E}">
        <p14:creationId xmlns:p14="http://schemas.microsoft.com/office/powerpoint/2010/main" val="11902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5445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10242" name="Picture 2" descr="http://4put.ru/pictures/max/46/144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0808"/>
            <a:ext cx="9141218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75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07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Детям о космосе – понятно и доступно – реально ли это? Конечно, да. Можно рассказать детям о космосе так, что они надолго увлекутся этой интересной темой.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3541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Что знает </a:t>
            </a:r>
            <a:r>
              <a:rPr lang="ru-RU" dirty="0" smtClean="0"/>
              <a:t>ваш ребенок </a:t>
            </a:r>
            <a:r>
              <a:rPr lang="ru-RU" dirty="0"/>
              <a:t>о солнечной системе и о планете, на которой мы все живем? Ничего? </a:t>
            </a:r>
            <a:r>
              <a:rPr lang="ru-RU" dirty="0" smtClean="0"/>
              <a:t>Но если </a:t>
            </a:r>
            <a:r>
              <a:rPr lang="ru-RU" dirty="0"/>
              <a:t>пару раз в </a:t>
            </a:r>
            <a:r>
              <a:rPr lang="ru-RU" dirty="0" smtClean="0"/>
              <a:t>неделю </a:t>
            </a:r>
            <a:r>
              <a:rPr lang="ru-RU" dirty="0" smtClean="0"/>
              <a:t>уделять этому внимание, то ребенок </a:t>
            </a:r>
            <a:r>
              <a:rPr lang="ru-RU" dirty="0"/>
              <a:t>будет развиваться и узнавать много нового. </a:t>
            </a:r>
            <a:r>
              <a:rPr lang="ru-RU" dirty="0"/>
              <a:t>В</a:t>
            </a:r>
            <a:r>
              <a:rPr lang="ru-RU" dirty="0" smtClean="0"/>
              <a:t>едь </a:t>
            </a:r>
            <a:r>
              <a:rPr lang="ru-RU" dirty="0"/>
              <a:t>дошкольники в возрасте 4-7 лет весьма </a:t>
            </a:r>
            <a:r>
              <a:rPr lang="ru-RU" dirty="0" smtClean="0"/>
              <a:t>любознательны.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3016" y="2570770"/>
            <a:ext cx="6056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Итак, что рассказать детям о космосе?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841" y="3026887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Можно </a:t>
            </a:r>
            <a:r>
              <a:rPr lang="ru-RU" dirty="0" smtClean="0"/>
              <a:t>рассказать </a:t>
            </a:r>
            <a:r>
              <a:rPr lang="ru-RU" dirty="0"/>
              <a:t>детям </a:t>
            </a:r>
            <a:r>
              <a:rPr lang="ru-RU" dirty="0" smtClean="0"/>
              <a:t>о планете Земля, об  </a:t>
            </a:r>
            <a:r>
              <a:rPr lang="ru-RU" dirty="0" err="1"/>
              <a:t>Ю.Гагарине</a:t>
            </a:r>
            <a:r>
              <a:rPr lang="ru-RU" dirty="0"/>
              <a:t> и других героях космоса; познакомить с небесными телами, солнечной системой, рассказать о ракетах и </a:t>
            </a:r>
            <a:r>
              <a:rPr lang="ru-RU" dirty="0" smtClean="0"/>
              <a:t>спутниках, о созвездиях. Надо расширять представления </a:t>
            </a:r>
            <a:r>
              <a:rPr lang="ru-RU" dirty="0"/>
              <a:t>детей о космосе; подводить к пониманию того, что освоение космоса-ключ к решению многих проблем на </a:t>
            </a:r>
            <a:r>
              <a:rPr lang="ru-RU" dirty="0" smtClean="0"/>
              <a:t>Земле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841" y="4437112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Покажите </a:t>
            </a:r>
            <a:r>
              <a:rPr lang="ru-RU" dirty="0"/>
              <a:t>ребенку </a:t>
            </a:r>
            <a:r>
              <a:rPr lang="ru-RU" dirty="0"/>
              <a:t>мультфильм «География для самых </a:t>
            </a:r>
            <a:r>
              <a:rPr lang="ru-RU" dirty="0" smtClean="0"/>
              <a:t>маленьких» </a:t>
            </a:r>
            <a:r>
              <a:rPr lang="ru-RU" dirty="0"/>
              <a:t>про путешествие астероида, кометы и звезды на нашу планету. Очень интересный и познавательный </a:t>
            </a:r>
            <a:r>
              <a:rPr lang="ru-RU" dirty="0" smtClean="0"/>
              <a:t>мультфильм. </a:t>
            </a:r>
            <a:r>
              <a:rPr lang="ru-RU" dirty="0" smtClean="0"/>
              <a:t>В нем</a:t>
            </a:r>
            <a:r>
              <a:rPr lang="ru-RU" dirty="0" smtClean="0"/>
              <a:t> большое  внимание </a:t>
            </a:r>
            <a:r>
              <a:rPr lang="ru-RU" dirty="0"/>
              <a:t>уделяется нашей планете (океанам, морям, горам, материкам — настоящий мини-курс </a:t>
            </a:r>
            <a:r>
              <a:rPr lang="ru-RU" dirty="0" smtClean="0"/>
              <a:t>географии)и немного космосу.  </a:t>
            </a:r>
            <a:r>
              <a:rPr lang="ru-RU" dirty="0" smtClean="0"/>
              <a:t>Посмотрите «Тайну третьей планеты» Обязательно обсудите увиденное.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785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450" y="98158"/>
            <a:ext cx="570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Чем мы занимались с ребятами :</a:t>
            </a:r>
            <a:endParaRPr lang="ru-RU" sz="2800" dirty="0"/>
          </a:p>
        </p:txBody>
      </p:sp>
      <p:pic>
        <p:nvPicPr>
          <p:cNvPr id="3" name="Рисунок 2" descr="sta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67" y="1023704"/>
            <a:ext cx="5333578" cy="5853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62137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Чтобы запомнить названия всех планет солнечной </a:t>
            </a:r>
            <a:r>
              <a:rPr lang="ru-RU" dirty="0" smtClean="0"/>
              <a:t>системы выучили </a:t>
            </a:r>
            <a:r>
              <a:rPr lang="ru-RU" dirty="0"/>
              <a:t>небольшой стишок:</a:t>
            </a:r>
          </a:p>
        </p:txBody>
      </p:sp>
    </p:spTree>
    <p:extLst>
      <p:ext uri="{BB962C8B-B14F-4D97-AF65-F5344CB8AC3E}">
        <p14:creationId xmlns:p14="http://schemas.microsoft.com/office/powerpoint/2010/main" val="2638700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фото\20170411_094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8000"/>
            <a:ext cx="720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b="1" dirty="0"/>
              <a:t> </a:t>
            </a:r>
            <a:r>
              <a:rPr lang="ru-RU" sz="2400" b="1" dirty="0" smtClean="0"/>
              <a:t>Рисовали: </a:t>
            </a:r>
            <a:r>
              <a:rPr lang="ru-RU" sz="2000" dirty="0" smtClean="0"/>
              <a:t>«Загадочный </a:t>
            </a:r>
            <a:r>
              <a:rPr lang="ru-RU" sz="2000" dirty="0"/>
              <a:t>и красивый </a:t>
            </a:r>
            <a:r>
              <a:rPr lang="ru-RU" sz="2000" dirty="0" smtClean="0"/>
              <a:t>Космос». Найди 10 отличий и разукрась. «Я-космонавт». </a:t>
            </a:r>
            <a:r>
              <a:rPr lang="ru-RU" sz="2000" dirty="0"/>
              <a:t> </a:t>
            </a:r>
            <a:r>
              <a:rPr lang="ru-RU" sz="2000" dirty="0" smtClean="0"/>
              <a:t>Использовали раскраски по теме.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1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фото\20170411_101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esktop\фото\20170411_101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андр\Desktop\фото\20170411_095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9" y="3356992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2010" y="656785"/>
            <a:ext cx="33153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Делали аппликацию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sz="2400" dirty="0" smtClean="0"/>
              <a:t>«В космосе»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13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фото\20170412_084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" y="11298"/>
            <a:ext cx="4637675" cy="34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ксандр\Desktop\фото\20170412_084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10" y="3409021"/>
            <a:ext cx="4581690" cy="34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ександр\Desktop\фото\20170412_084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27" y="3366423"/>
            <a:ext cx="4655435" cy="34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7585" y="504997"/>
            <a:ext cx="561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</a:t>
            </a:r>
            <a:r>
              <a:rPr lang="ru-RU" sz="2800" b="1" dirty="0" smtClean="0"/>
              <a:t>Лепили</a:t>
            </a:r>
            <a:endParaRPr lang="ru-RU" sz="2800" b="1" dirty="0" smtClean="0"/>
          </a:p>
          <a:p>
            <a:r>
              <a:rPr lang="ru-RU" sz="2800" dirty="0" smtClean="0"/>
              <a:t>         по сюжету мультфильма</a:t>
            </a:r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«Тайна третьей планеты»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48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фото\20170411_102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андр\Desktop\фото\20170411_102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33859"/>
            <a:ext cx="4716015" cy="35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ксандр\Desktop\фото\20170411_102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42" y="3312088"/>
            <a:ext cx="4727883" cy="35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5486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400" b="1" i="1" dirty="0" smtClean="0"/>
              <a:t>Р</a:t>
            </a:r>
            <a:r>
              <a:rPr lang="ru-RU" sz="2400" b="1" i="1" dirty="0" smtClean="0"/>
              <a:t>ассуждали</a:t>
            </a:r>
            <a:r>
              <a:rPr lang="ru-RU" sz="2400" i="1" dirty="0" smtClean="0"/>
              <a:t>: </a:t>
            </a:r>
            <a:r>
              <a:rPr lang="ru-RU" sz="2400" dirty="0"/>
              <a:t>«Что мы можем увидеть в космосе?», рассматривание иллюстраций в журналах и книгах с дальнейшим обсуждением.</a:t>
            </a:r>
          </a:p>
        </p:txBody>
      </p:sp>
    </p:spTree>
    <p:extLst>
      <p:ext uri="{BB962C8B-B14F-4D97-AF65-F5344CB8AC3E}">
        <p14:creationId xmlns:p14="http://schemas.microsoft.com/office/powerpoint/2010/main" val="25365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фото\20170412_075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\Desktop\фото\20170412_075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994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4127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 smtClean="0"/>
              <a:t>  «</a:t>
            </a:r>
            <a:r>
              <a:rPr lang="ru-RU" sz="2000" dirty="0"/>
              <a:t>Поговорим о </a:t>
            </a:r>
            <a:r>
              <a:rPr lang="ru-RU" sz="2000" dirty="0" smtClean="0"/>
              <a:t>Космосе» </a:t>
            </a:r>
            <a:r>
              <a:rPr lang="ru-RU" sz="2000" dirty="0"/>
              <a:t>с </a:t>
            </a:r>
            <a:r>
              <a:rPr lang="ru-RU" sz="2000" dirty="0" smtClean="0"/>
              <a:t>         использованием      презентации</a:t>
            </a:r>
            <a:r>
              <a:rPr lang="ru-RU" sz="2000" dirty="0"/>
              <a:t>;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 «</a:t>
            </a:r>
            <a:r>
              <a:rPr lang="ru-RU" sz="2000" dirty="0"/>
              <a:t>Наши герои космоса - первые </a:t>
            </a:r>
            <a:r>
              <a:rPr lang="ru-RU" sz="2000" dirty="0" smtClean="0"/>
              <a:t>                                                  космонавты</a:t>
            </a:r>
            <a:r>
              <a:rPr lang="ru-RU" sz="2000" dirty="0"/>
              <a:t>»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«</a:t>
            </a:r>
            <a:r>
              <a:rPr lang="ru-RU" sz="2000" dirty="0"/>
              <a:t>Планеты солнечной системы</a:t>
            </a:r>
            <a:r>
              <a:rPr lang="ru-RU" sz="2000" dirty="0" smtClean="0"/>
              <a:t>»</a:t>
            </a:r>
          </a:p>
          <a:p>
            <a:endParaRPr lang="ru-RU" sz="2000" dirty="0" smtClean="0"/>
          </a:p>
          <a:p>
            <a:r>
              <a:rPr lang="ru-RU" sz="2000" dirty="0" smtClean="0"/>
              <a:t>   «</a:t>
            </a:r>
            <a:r>
              <a:rPr lang="ru-RU" sz="2000" dirty="0"/>
              <a:t>О празднике - День Космонавтики»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8368" y="620688"/>
            <a:ext cx="484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Беседовали на темы: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516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фото\20170412_084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" y="0"/>
            <a:ext cx="4717396" cy="35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андр\Desktop\фото\20170412_084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26" y="3265210"/>
            <a:ext cx="4777542" cy="35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6162" y="76252"/>
            <a:ext cx="432522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Рассказывали о героях </a:t>
            </a:r>
          </a:p>
          <a:p>
            <a:r>
              <a:rPr lang="ru-RU" sz="2800" b="1" dirty="0" smtClean="0"/>
              <a:t>космоса</a:t>
            </a:r>
            <a:r>
              <a:rPr lang="ru-RU" sz="2800" dirty="0" smtClean="0"/>
              <a:t>:</a:t>
            </a:r>
            <a:endParaRPr lang="ru-RU" sz="2800" dirty="0" smtClean="0"/>
          </a:p>
          <a:p>
            <a:r>
              <a:rPr lang="ru-RU" sz="2400" dirty="0" smtClean="0"/>
              <a:t>            </a:t>
            </a:r>
            <a:r>
              <a:rPr lang="ru-RU" sz="2400" dirty="0" err="1" smtClean="0"/>
              <a:t>Ю.А.Гагарине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ru-RU" sz="2400" dirty="0" err="1" smtClean="0"/>
              <a:t>В.В.Терешкове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</a:t>
            </a:r>
            <a:r>
              <a:rPr lang="ru-RU" sz="2400" dirty="0" err="1" smtClean="0"/>
              <a:t>С.П.Королёве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</a:t>
            </a:r>
            <a:r>
              <a:rPr lang="ru-RU" sz="2400" dirty="0" err="1" smtClean="0"/>
              <a:t>К.Э.Циолковском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48861" y="3762303"/>
            <a:ext cx="397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 звёздах и созвездиях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160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328</TotalTime>
  <Words>346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Dusheiko</cp:lastModifiedBy>
  <cp:revision>33</cp:revision>
  <dcterms:created xsi:type="dcterms:W3CDTF">2017-04-23T07:46:30Z</dcterms:created>
  <dcterms:modified xsi:type="dcterms:W3CDTF">2017-04-25T09:35:07Z</dcterms:modified>
</cp:coreProperties>
</file>