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5" r:id="rId5"/>
    <p:sldId id="258" r:id="rId6"/>
    <p:sldId id="259" r:id="rId7"/>
    <p:sldId id="272" r:id="rId8"/>
    <p:sldId id="260" r:id="rId9"/>
    <p:sldId id="273" r:id="rId10"/>
    <p:sldId id="261" r:id="rId11"/>
    <p:sldId id="274" r:id="rId12"/>
    <p:sldId id="262" r:id="rId13"/>
    <p:sldId id="275" r:id="rId14"/>
    <p:sldId id="263" r:id="rId15"/>
    <p:sldId id="276" r:id="rId16"/>
    <p:sldId id="277" r:id="rId17"/>
    <p:sldId id="278" r:id="rId18"/>
    <p:sldId id="279" r:id="rId19"/>
    <p:sldId id="266" r:id="rId20"/>
    <p:sldId id="267" r:id="rId21"/>
    <p:sldId id="268" r:id="rId22"/>
    <p:sldId id="269" r:id="rId23"/>
    <p:sldId id="270" r:id="rId24"/>
    <p:sldId id="27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09F9DB9-E853-492E-8901-F6BA8FAEACC2}" type="datetimeFigureOut">
              <a:rPr lang="ru-RU" smtClean="0"/>
              <a:t>18.04.2020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53AABA-324C-4AEB-925C-AD340945AFDD}" type="slidenum">
              <a:rPr lang="ru-RU" smtClean="0"/>
              <a:t>‹#›</a:t>
            </a:fld>
            <a:endParaRPr lang="ru-RU"/>
          </a:p>
        </p:txBody>
      </p:sp>
    </p:spTree>
    <p:extLst>
      <p:ext uri="{BB962C8B-B14F-4D97-AF65-F5344CB8AC3E}">
        <p14:creationId xmlns:p14="http://schemas.microsoft.com/office/powerpoint/2010/main" val="188334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F9DB9-E853-492E-8901-F6BA8FAEACC2}" type="datetimeFigureOut">
              <a:rPr lang="ru-RU" smtClean="0"/>
              <a:t>18.04.2020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53AABA-324C-4AEB-925C-AD340945AFDD}" type="slidenum">
              <a:rPr lang="ru-RU" smtClean="0"/>
              <a:t>‹#›</a:t>
            </a:fld>
            <a:endParaRPr lang="ru-RU"/>
          </a:p>
        </p:txBody>
      </p:sp>
    </p:spTree>
    <p:extLst>
      <p:ext uri="{BB962C8B-B14F-4D97-AF65-F5344CB8AC3E}">
        <p14:creationId xmlns:p14="http://schemas.microsoft.com/office/powerpoint/2010/main" val="3281515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F9DB9-E853-492E-8901-F6BA8FAEACC2}" type="datetimeFigureOut">
              <a:rPr lang="ru-RU" smtClean="0"/>
              <a:t>18.04.2020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53AABA-324C-4AEB-925C-AD340945AFDD}" type="slidenum">
              <a:rPr lang="ru-RU" smtClean="0"/>
              <a:t>‹#›</a:t>
            </a:fld>
            <a:endParaRPr lang="ru-RU"/>
          </a:p>
        </p:txBody>
      </p:sp>
    </p:spTree>
    <p:extLst>
      <p:ext uri="{BB962C8B-B14F-4D97-AF65-F5344CB8AC3E}">
        <p14:creationId xmlns:p14="http://schemas.microsoft.com/office/powerpoint/2010/main" val="353225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09F9DB9-E853-492E-8901-F6BA8FAEACC2}" type="datetimeFigureOut">
              <a:rPr lang="ru-RU" smtClean="0"/>
              <a:t>18.04.2020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53AABA-324C-4AEB-925C-AD340945AFDD}" type="slidenum">
              <a:rPr lang="ru-RU" smtClean="0"/>
              <a:t>‹#›</a:t>
            </a:fld>
            <a:endParaRPr lang="ru-RU"/>
          </a:p>
        </p:txBody>
      </p:sp>
    </p:spTree>
    <p:extLst>
      <p:ext uri="{BB962C8B-B14F-4D97-AF65-F5344CB8AC3E}">
        <p14:creationId xmlns:p14="http://schemas.microsoft.com/office/powerpoint/2010/main" val="334567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09F9DB9-E853-492E-8901-F6BA8FAEACC2}" type="datetimeFigureOut">
              <a:rPr lang="ru-RU" smtClean="0"/>
              <a:t>18.04.2020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53AABA-324C-4AEB-925C-AD340945AFDD}" type="slidenum">
              <a:rPr lang="ru-RU" smtClean="0"/>
              <a:t>‹#›</a:t>
            </a:fld>
            <a:endParaRPr lang="ru-RU"/>
          </a:p>
        </p:txBody>
      </p:sp>
    </p:spTree>
    <p:extLst>
      <p:ext uri="{BB962C8B-B14F-4D97-AF65-F5344CB8AC3E}">
        <p14:creationId xmlns:p14="http://schemas.microsoft.com/office/powerpoint/2010/main" val="315949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9F9DB9-E853-492E-8901-F6BA8FAEACC2}" type="datetimeFigureOut">
              <a:rPr lang="ru-RU" smtClean="0"/>
              <a:t>18.04.2020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53AABA-324C-4AEB-925C-AD340945AFDD}" type="slidenum">
              <a:rPr lang="ru-RU" smtClean="0"/>
              <a:t>‹#›</a:t>
            </a:fld>
            <a:endParaRPr lang="ru-RU"/>
          </a:p>
        </p:txBody>
      </p:sp>
    </p:spTree>
    <p:extLst>
      <p:ext uri="{BB962C8B-B14F-4D97-AF65-F5344CB8AC3E}">
        <p14:creationId xmlns:p14="http://schemas.microsoft.com/office/powerpoint/2010/main" val="905708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09F9DB9-E853-492E-8901-F6BA8FAEACC2}" type="datetimeFigureOut">
              <a:rPr lang="ru-RU" smtClean="0"/>
              <a:t>18.04.2020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E53AABA-324C-4AEB-925C-AD340945AFDD}" type="slidenum">
              <a:rPr lang="ru-RU" smtClean="0"/>
              <a:t>‹#›</a:t>
            </a:fld>
            <a:endParaRPr lang="ru-RU"/>
          </a:p>
        </p:txBody>
      </p:sp>
    </p:spTree>
    <p:extLst>
      <p:ext uri="{BB962C8B-B14F-4D97-AF65-F5344CB8AC3E}">
        <p14:creationId xmlns:p14="http://schemas.microsoft.com/office/powerpoint/2010/main" val="7279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09F9DB9-E853-492E-8901-F6BA8FAEACC2}" type="datetimeFigureOut">
              <a:rPr lang="ru-RU" smtClean="0"/>
              <a:t>18.04.2020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E53AABA-324C-4AEB-925C-AD340945AFDD}" type="slidenum">
              <a:rPr lang="ru-RU" smtClean="0"/>
              <a:t>‹#›</a:t>
            </a:fld>
            <a:endParaRPr lang="ru-RU"/>
          </a:p>
        </p:txBody>
      </p:sp>
    </p:spTree>
    <p:extLst>
      <p:ext uri="{BB962C8B-B14F-4D97-AF65-F5344CB8AC3E}">
        <p14:creationId xmlns:p14="http://schemas.microsoft.com/office/powerpoint/2010/main" val="305379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9F9DB9-E853-492E-8901-F6BA8FAEACC2}" type="datetimeFigureOut">
              <a:rPr lang="ru-RU" smtClean="0"/>
              <a:t>18.04.2020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E53AABA-324C-4AEB-925C-AD340945AFDD}" type="slidenum">
              <a:rPr lang="ru-RU" smtClean="0"/>
              <a:t>‹#›</a:t>
            </a:fld>
            <a:endParaRPr lang="ru-RU"/>
          </a:p>
        </p:txBody>
      </p:sp>
    </p:spTree>
    <p:extLst>
      <p:ext uri="{BB962C8B-B14F-4D97-AF65-F5344CB8AC3E}">
        <p14:creationId xmlns:p14="http://schemas.microsoft.com/office/powerpoint/2010/main" val="310443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9F9DB9-E853-492E-8901-F6BA8FAEACC2}" type="datetimeFigureOut">
              <a:rPr lang="ru-RU" smtClean="0"/>
              <a:t>18.04.2020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53AABA-324C-4AEB-925C-AD340945AFDD}" type="slidenum">
              <a:rPr lang="ru-RU" smtClean="0"/>
              <a:t>‹#›</a:t>
            </a:fld>
            <a:endParaRPr lang="ru-RU"/>
          </a:p>
        </p:txBody>
      </p:sp>
    </p:spTree>
    <p:extLst>
      <p:ext uri="{BB962C8B-B14F-4D97-AF65-F5344CB8AC3E}">
        <p14:creationId xmlns:p14="http://schemas.microsoft.com/office/powerpoint/2010/main" val="226329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09F9DB9-E853-492E-8901-F6BA8FAEACC2}" type="datetimeFigureOut">
              <a:rPr lang="ru-RU" smtClean="0"/>
              <a:t>18.04.2020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53AABA-324C-4AEB-925C-AD340945AFDD}" type="slidenum">
              <a:rPr lang="ru-RU" smtClean="0"/>
              <a:t>‹#›</a:t>
            </a:fld>
            <a:endParaRPr lang="ru-RU"/>
          </a:p>
        </p:txBody>
      </p:sp>
    </p:spTree>
    <p:extLst>
      <p:ext uri="{BB962C8B-B14F-4D97-AF65-F5344CB8AC3E}">
        <p14:creationId xmlns:p14="http://schemas.microsoft.com/office/powerpoint/2010/main" val="12055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F9DB9-E853-492E-8901-F6BA8FAEACC2}" type="datetimeFigureOut">
              <a:rPr lang="ru-RU" smtClean="0"/>
              <a:t>18.04.2020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3AABA-324C-4AEB-925C-AD340945AFDD}" type="slidenum">
              <a:rPr lang="ru-RU" smtClean="0"/>
              <a:t>‹#›</a:t>
            </a:fld>
            <a:endParaRPr lang="ru-RU"/>
          </a:p>
        </p:txBody>
      </p:sp>
    </p:spTree>
    <p:extLst>
      <p:ext uri="{BB962C8B-B14F-4D97-AF65-F5344CB8AC3E}">
        <p14:creationId xmlns:p14="http://schemas.microsoft.com/office/powerpoint/2010/main" val="2927587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В какие игры можно играть,            используя пластилин?</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Пластилин Луч мягкий &quot;Кроха&quot;, 6 цветов, 99 гр, со стеком 12С 863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348880"/>
            <a:ext cx="352839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292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3298378"/>
          </a:xfrm>
        </p:spPr>
        <p:txBody>
          <a:bodyPr>
            <a:noAutofit/>
          </a:bodyPr>
          <a:lstStyle/>
          <a:p>
            <a:r>
              <a:rPr lang="ru-RU" sz="1800" dirty="0">
                <a:latin typeface="Times New Roman" pitchFamily="18" charset="0"/>
                <a:cs typeface="Times New Roman" pitchFamily="18" charset="0"/>
              </a:rPr>
              <a:t>5.Приготовьте большой рисунок природы. Предложите ребенку оживить её: </a:t>
            </a:r>
            <a:r>
              <a:rPr lang="ru-RU" sz="1800" dirty="0" smtClean="0">
                <a:latin typeface="Times New Roman" pitchFamily="18" charset="0"/>
                <a:cs typeface="Times New Roman" pitchFamily="18" charset="0"/>
              </a:rPr>
              <a:t>пусть </a:t>
            </a:r>
            <a:r>
              <a:rPr lang="ru-RU" sz="1800" dirty="0">
                <a:latin typeface="Times New Roman" pitchFamily="18" charset="0"/>
                <a:cs typeface="Times New Roman" pitchFamily="18" charset="0"/>
              </a:rPr>
              <a:t>ребенок слепит солнце. На дереве поспели яблочки  - лепим яблоки. А в траве расцвели  разноцветные цветочки - лепим цветы. </a:t>
            </a:r>
          </a:p>
        </p:txBody>
      </p:sp>
    </p:spTree>
    <p:extLst>
      <p:ext uri="{BB962C8B-B14F-4D97-AF65-F5344CB8AC3E}">
        <p14:creationId xmlns:p14="http://schemas.microsoft.com/office/powerpoint/2010/main" val="249772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Тропинка | Премиум вектор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2390"/>
            <a:ext cx="8644953" cy="568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398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8147248" cy="2074242"/>
          </a:xfrm>
        </p:spPr>
        <p:txBody>
          <a:bodyPr>
            <a:normAutofit/>
          </a:bodyPr>
          <a:lstStyle/>
          <a:p>
            <a:pPr algn="l"/>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  Очень </a:t>
            </a:r>
            <a:r>
              <a:rPr lang="ru-RU" sz="1800" dirty="0">
                <a:latin typeface="Times New Roman" pitchFamily="18" charset="0"/>
                <a:cs typeface="Times New Roman" pitchFamily="18" charset="0"/>
              </a:rPr>
              <a:t>красиво получается, если сочетать пластилин с бисером и фольгой. Можно украшать бисером, бусинами и фольгой шаблон елки, рыбки.</a:t>
            </a:r>
          </a:p>
        </p:txBody>
      </p:sp>
      <p:pic>
        <p:nvPicPr>
          <p:cNvPr id="3" name="Picture 2" descr="Картина панно рисунок Мастер-класс Новый год Аппликация из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132856"/>
            <a:ext cx="4664968" cy="37147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Поделки пасхальное яйцо. Поделки Пасха. Поделки пасхальные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852936"/>
            <a:ext cx="3710186" cy="2514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128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Идеи для развитии мелкой моторики. Пластилин. Коробочка. Бусинки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4115160" cy="40602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Мастер-класс «Украшение коробочки ракушками и бусинками на основе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362" y="1525848"/>
            <a:ext cx="4066791" cy="228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16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96752"/>
            <a:ext cx="8229600" cy="1143000"/>
          </a:xfrm>
        </p:spPr>
        <p:txBody>
          <a:bodyPr>
            <a:noAutofit/>
          </a:bodyPr>
          <a:lstStyle/>
          <a:p>
            <a:pPr algn="l"/>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  Пластилином </a:t>
            </a:r>
            <a:r>
              <a:rPr lang="ru-RU" sz="1800" dirty="0">
                <a:latin typeface="Times New Roman" pitchFamily="18" charset="0"/>
                <a:cs typeface="Times New Roman" pitchFamily="18" charset="0"/>
              </a:rPr>
              <a:t>можно рисовать.  За  основу  можно  взять  раскраску,  либо  самому нарисовать простую картину. Пластилиновые  картинки – это  нетрадиционная  методика  работы  с пластилином, при которой с помощью надавливания на маленькие пластилиновые шарики  или  их  размазывания  на  поверхности  основы  создаются  плоские изображения.  Такая  методика  работы  с  пластилином  позволяет  создать  яркие пластилиновые картинки буквально за считанные минуты.</a:t>
            </a:r>
          </a:p>
        </p:txBody>
      </p:sp>
    </p:spTree>
    <p:extLst>
      <p:ext uri="{BB962C8B-B14F-4D97-AF65-F5344CB8AC3E}">
        <p14:creationId xmlns:p14="http://schemas.microsoft.com/office/powerpoint/2010/main" val="2929972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descr="рисование пластилином, шаблоны для пластилина детям | Детские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4330668" cy="612068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рисование пластилином, шаблоны для пластилина детямAmel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рисование пластилином, шаблоны для пластилина детямAmelic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Picture 2" descr="рисование пластилином, шаблоны для пластилина детям | Детские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178" y="260648"/>
            <a:ext cx="4330668"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906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рисование пластилином, шаблоны для пластилина детям | Пластилин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4432566" cy="62646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рисование пластилином, шаблоны для пластилина детям | Раскраски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938" y="252635"/>
            <a:ext cx="4457868" cy="629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684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Picture 2" descr="Без заголовка. Обсуждение на LiveInternet - Российский Сервис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066" y="116632"/>
            <a:ext cx="4585414" cy="64807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Без заголовка. Обсуждение на LiveInternet - Российский Сервис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60648"/>
            <a:ext cx="4248472"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00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Вячеслав Зиборов (ziborov81) на Pinter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215" y="312738"/>
            <a:ext cx="4228772" cy="597666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раскраски детям распечатать бесплатно цветыеAmel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раскраски детям распечатать бесплатно цветыеAmelic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Picture 2" descr="Раскраски для малышей 1,2,3 года с цветным образцом для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987" y="160338"/>
            <a:ext cx="4556538" cy="6437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430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2362274"/>
          </a:xfrm>
        </p:spPr>
        <p:txBody>
          <a:bodyPr>
            <a:noAutofit/>
          </a:bodyPr>
          <a:lstStyle/>
          <a:p>
            <a:pPr algn="l"/>
            <a:r>
              <a:rPr lang="ru-RU" sz="1800" dirty="0" smtClean="0">
                <a:latin typeface="Times New Roman" pitchFamily="18" charset="0"/>
                <a:cs typeface="Times New Roman" pitchFamily="18" charset="0"/>
              </a:rPr>
              <a:t>Пластилиновые заплатки.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Для </a:t>
            </a:r>
            <a:r>
              <a:rPr lang="ru-RU" sz="1800" dirty="0">
                <a:latin typeface="Times New Roman" pitchFamily="18" charset="0"/>
                <a:cs typeface="Times New Roman" pitchFamily="18" charset="0"/>
              </a:rPr>
              <a:t>игры распечатываем шаблоны, ламинируем или обклеиваем скотчем для повторного использования. Таким образом, карточки станут многоразовыми. Учим детей отрывать от большого куска пластилина маленькие кусочки, скатываем небольшие шарики, кладем и прижимаем на листе, «заклеиваем» кружочки на картинке. Картинки можно усложнять.</a:t>
            </a:r>
          </a:p>
        </p:txBody>
      </p:sp>
    </p:spTree>
    <p:extLst>
      <p:ext uri="{BB962C8B-B14F-4D97-AF65-F5344CB8AC3E}">
        <p14:creationId xmlns:p14="http://schemas.microsoft.com/office/powerpoint/2010/main" val="414295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2866330"/>
          </a:xfrm>
        </p:spPr>
        <p:txBody>
          <a:bodyPr>
            <a:normAutofit/>
          </a:bodyPr>
          <a:lstStyle/>
          <a:p>
            <a:r>
              <a:rPr lang="ru-RU" sz="2000" dirty="0" smtClean="0">
                <a:latin typeface="Times New Roman" pitchFamily="18" charset="0"/>
                <a:cs typeface="Times New Roman" pitchFamily="18" charset="0"/>
              </a:rPr>
              <a:t>Предлагаем Вам примеры </a:t>
            </a:r>
            <a:r>
              <a:rPr lang="ru-RU" sz="2000" dirty="0">
                <a:latin typeface="Times New Roman" pitchFamily="18" charset="0"/>
                <a:cs typeface="Times New Roman" pitchFamily="18" charset="0"/>
              </a:rPr>
              <a:t>простых игр с использованием пластилина, которые можно взять на вооружение.</a:t>
            </a:r>
          </a:p>
        </p:txBody>
      </p:sp>
      <p:sp>
        <p:nvSpPr>
          <p:cNvPr id="3" name="Объект 2"/>
          <p:cNvSpPr>
            <a:spLocks noGrp="1"/>
          </p:cNvSpPr>
          <p:nvPr>
            <p:ph idx="1"/>
          </p:nvPr>
        </p:nvSpPr>
        <p:spPr>
          <a:xfrm>
            <a:off x="914400" y="1628800"/>
            <a:ext cx="8229600" cy="4525963"/>
          </a:xfrm>
        </p:spPr>
        <p:txBody>
          <a:bodyPr/>
          <a:lstStyle/>
          <a:p>
            <a:endParaRPr lang="ru-RU" dirty="0"/>
          </a:p>
        </p:txBody>
      </p:sp>
    </p:spTree>
    <p:extLst>
      <p:ext uri="{BB962C8B-B14F-4D97-AF65-F5344CB8AC3E}">
        <p14:creationId xmlns:p14="http://schemas.microsoft.com/office/powerpoint/2010/main" val="3949390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Пластилиновые заплатки | МАМА И МАЛЫ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816" y="188640"/>
            <a:ext cx="4844902" cy="646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247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Пластилиновые заплатки - Поделки с детьми | Деткиподелки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710335" y="-334073"/>
            <a:ext cx="5760641" cy="767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677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ТРЕНИРУЕМ ПАЛЬЧ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0"/>
            <a:ext cx="4896544" cy="650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363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ПЛАСТИЛИНОВЫЕ ЗАПЛАТ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746703"/>
            <a:ext cx="7224802" cy="541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001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Страничка психолога Зуевой Юлии: &quot;Пластилиновые заплатк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32656"/>
            <a:ext cx="4968552" cy="629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64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2794322"/>
          </a:xfrm>
        </p:spPr>
        <p:txBody>
          <a:bodyPr>
            <a:noAutofit/>
          </a:bodyPr>
          <a:lstStyle/>
          <a:p>
            <a:pPr algn="l"/>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Нужно взять кусок плотной бумаги или картона, нарисовать на них заготовку (например, дерево) и заклеить сверху прозрачным скотчем. Из пластилина лепить яблочки и вместе с ребенком «вешать» их на дерево. Покрытие скотчем сделает эту заготовку многоразовой, так как после окончания игры яблочки можно просто убрать с поверхности</a:t>
            </a:r>
          </a:p>
        </p:txBody>
      </p:sp>
    </p:spTree>
    <p:extLst>
      <p:ext uri="{BB962C8B-B14F-4D97-AF65-F5344CB8AC3E}">
        <p14:creationId xmlns:p14="http://schemas.microsoft.com/office/powerpoint/2010/main" val="4149499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Las 250 mejores imágenes de cosas del cole en 2020 | Educac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2656"/>
            <a:ext cx="5267476"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51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2434282"/>
          </a:xfrm>
        </p:spPr>
        <p:txBody>
          <a:bodyPr>
            <a:noAutofit/>
          </a:bodyPr>
          <a:lstStyle/>
          <a:p>
            <a:pPr algn="l"/>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    Закрашивать </a:t>
            </a:r>
            <a:r>
              <a:rPr lang="ru-RU" sz="1800" dirty="0">
                <a:latin typeface="Times New Roman" pitchFamily="18" charset="0"/>
                <a:cs typeface="Times New Roman" pitchFamily="18" charset="0"/>
              </a:rPr>
              <a:t>пластилином шаблоны – огурец, яблоко, грушу и потом играть «Где, что растет?» (что на грядке, что на дереве).  Если малыш ещё не знает цвета, во время лепки постоянно называйте их: «Из  красного  пластилина  слепим  яблоко.  Теперь  дай  мне  кусочек  зеленого пластилина – это будет листик...»</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841126"/>
            <a:ext cx="2765226" cy="308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груша» — карточка пользователя dr.who1963 в Яндекс.Коллекция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988840"/>
            <a:ext cx="2407822" cy="35630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55 раскрасок овощей для распечатывания на принтере | Раскрась-к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492896"/>
            <a:ext cx="2808312" cy="411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1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157592" cy="1656184"/>
          </a:xfrm>
        </p:spPr>
        <p:txBody>
          <a:bodyPr>
            <a:normAutofit/>
          </a:bodyPr>
          <a:lstStyle/>
          <a:p>
            <a:pPr algn="l"/>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Возьмите 5 небольших кусочков пластилина красного, желтого, синего</a:t>
            </a:r>
            <a:r>
              <a:rPr lang="ru-RU" sz="1800" dirty="0" smtClean="0">
                <a:latin typeface="Times New Roman" pitchFamily="18" charset="0"/>
                <a:cs typeface="Times New Roman" pitchFamily="18" charset="0"/>
              </a:rPr>
              <a:t>, зелёного, белого цветов</a:t>
            </a:r>
            <a:r>
              <a:rPr lang="ru-RU" sz="1800" dirty="0">
                <a:latin typeface="Times New Roman" pitchFamily="18" charset="0"/>
                <a:cs typeface="Times New Roman" pitchFamily="18" charset="0"/>
              </a:rPr>
              <a:t>.  С  их  помощью  вы  сможете  построить  всю  цветовую  палитру. Сначала соединяйте попарно основные цвета, покажите, как двухцветные комочки превращаются  в  зеленый, оранжевый,  фиолетовый  </a:t>
            </a:r>
            <a:r>
              <a:rPr lang="ru-RU" sz="1800" dirty="0" smtClean="0">
                <a:latin typeface="Times New Roman" pitchFamily="18" charset="0"/>
                <a:cs typeface="Times New Roman" pitchFamily="18" charset="0"/>
              </a:rPr>
              <a:t>шарики.</a:t>
            </a:r>
            <a:endParaRPr lang="ru-RU" sz="1800" dirty="0">
              <a:latin typeface="Times New Roman" pitchFamily="18" charset="0"/>
              <a:cs typeface="Times New Roman" pitchFamily="18" charset="0"/>
            </a:endParaRPr>
          </a:p>
        </p:txBody>
      </p:sp>
    </p:spTree>
    <p:extLst>
      <p:ext uri="{BB962C8B-B14F-4D97-AF65-F5344CB8AC3E}">
        <p14:creationId xmlns:p14="http://schemas.microsoft.com/office/powerpoint/2010/main" val="306055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Лепка из пластилина: секреты, нюансы и палитра смешивания цветов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63232"/>
            <a:ext cx="5040560" cy="635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022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2722314"/>
          </a:xfrm>
        </p:spPr>
        <p:txBody>
          <a:bodyPr>
            <a:noAutofit/>
          </a:bodyPr>
          <a:lstStyle/>
          <a:p>
            <a:pPr algn="l"/>
            <a:r>
              <a:rPr lang="ru-RU" sz="1800" dirty="0">
                <a:latin typeface="Times New Roman" pitchFamily="18" charset="0"/>
                <a:cs typeface="Times New Roman" pitchFamily="18" charset="0"/>
              </a:rPr>
              <a:t> </a:t>
            </a:r>
            <a:r>
              <a:rPr lang="ru-RU" sz="1800" dirty="0" smtClean="0">
                <a:latin typeface="Times New Roman" pitchFamily="18" charset="0"/>
                <a:cs typeface="Times New Roman" pitchFamily="18" charset="0"/>
              </a:rPr>
              <a:t>  Можно  </a:t>
            </a:r>
            <a:r>
              <a:rPr lang="ru-RU" sz="1800" dirty="0">
                <a:latin typeface="Times New Roman" pitchFamily="18" charset="0"/>
                <a:cs typeface="Times New Roman" pitchFamily="18" charset="0"/>
              </a:rPr>
              <a:t>сделать  шаблоны  зверей – мышки,  ежика,  белки  и  лисички – и закрашивать пластилином, процарапать глазки, шерстку, а потом прилепить всех зверей на лист ватмана. Если это осень – укрываем зверей осенними листьями (рисуем или приклеиваем настоящие сухие листочки). Если это зима – укрываем зверей ватой, прячем их под снегом. </a:t>
            </a:r>
          </a:p>
        </p:txBody>
      </p:sp>
      <p:pic>
        <p:nvPicPr>
          <p:cNvPr id="1026" name="Picture 2" descr="Трафареты Животных - распечатать в формате А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348880"/>
            <a:ext cx="3096344" cy="41284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Шаблон белочка: скачать, распечатать и вырезать — 3mu.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395685"/>
            <a:ext cx="2952328" cy="4170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562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Буклет &quot;Ежик из пластилина и семечек&quot;из серии &quot;Сказочная осень&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18879"/>
            <a:ext cx="3788730" cy="28378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Простая новогодняя открытка своими руками: мастер-классы, советы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3" y="1844824"/>
            <a:ext cx="2808312" cy="314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8342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362</Words>
  <Application>Microsoft Office PowerPoint</Application>
  <PresentationFormat>Экран (4:3)</PresentationFormat>
  <Paragraphs>10</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  В какие игры можно играть,            используя пластилин?       </vt:lpstr>
      <vt:lpstr>Предлагаем Вам примеры простых игр с использованием пластилина, которые можно взять на вооружение.</vt:lpstr>
      <vt:lpstr>        Нужно взять кусок плотной бумаги или картона, нарисовать на них заготовку (например, дерево) и заклеить сверху прозрачным скотчем. Из пластилина лепить яблочки и вместе с ребенком «вешать» их на дерево. Покрытие скотчем сделает эту заготовку многоразовой, так как после окончания игры яблочки можно просто убрать с поверхности</vt:lpstr>
      <vt:lpstr>Презентация PowerPoint</vt:lpstr>
      <vt:lpstr>     Закрашивать пластилином шаблоны – огурец, яблоко, грушу и потом играть «Где, что растет?» (что на грядке, что на дереве).  Если малыш ещё не знает цвета, во время лепки постоянно называйте их: «Из  красного  пластилина  слепим  яблоко.  Теперь  дай  мне  кусочек  зеленого пластилина – это будет листик...»</vt:lpstr>
      <vt:lpstr>    Возьмите 5 небольших кусочков пластилина красного, желтого, синего, зелёного, белого цветов.  С  их  помощью  вы  сможете  построить  всю  цветовую  палитру. Сначала соединяйте попарно основные цвета, покажите, как двухцветные комочки превращаются  в  зеленый, оранжевый,  фиолетовый  шарики.</vt:lpstr>
      <vt:lpstr>Презентация PowerPoint</vt:lpstr>
      <vt:lpstr>   Можно  сделать  шаблоны  зверей – мышки,  ежика,  белки  и  лисички – и закрашивать пластилином, процарапать глазки, шерстку, а потом прилепить всех зверей на лист ватмана. Если это осень – укрываем зверей осенними листьями (рисуем или приклеиваем настоящие сухие листочки). Если это зима – укрываем зверей ватой, прячем их под снегом. </vt:lpstr>
      <vt:lpstr>Презентация PowerPoint</vt:lpstr>
      <vt:lpstr>5.Приготовьте большой рисунок природы. Предложите ребенку оживить её: пусть ребенок слепит солнце. На дереве поспели яблочки  - лепим яблоки. А в траве расцвели  разноцветные цветочки - лепим цветы. </vt:lpstr>
      <vt:lpstr>Презентация PowerPoint</vt:lpstr>
      <vt:lpstr>   Очень красиво получается, если сочетать пластилин с бисером и фольгой. Можно украшать бисером, бусинами и фольгой шаблон елки, рыбки.</vt:lpstr>
      <vt:lpstr>Презентация PowerPoint</vt:lpstr>
      <vt:lpstr>   Пластилином можно рисовать.  За  основу  можно  взять  раскраску,  либо  самому нарисовать простую картину. Пластилиновые  картинки – это  нетрадиционная  методика  работы  с пластилином, при которой с помощью надавливания на маленькие пластилиновые шарики  или  их  размазывания  на  поверхности  основы  создаются  плоские изображения.  Такая  методика  работы  с  пластилином  позволяет  создать  яркие пластилиновые картинки буквально за считанные минуты.</vt:lpstr>
      <vt:lpstr>Презентация PowerPoint</vt:lpstr>
      <vt:lpstr>Презентация PowerPoint</vt:lpstr>
      <vt:lpstr>Презентация PowerPoint</vt:lpstr>
      <vt:lpstr>Презентация PowerPoint</vt:lpstr>
      <vt:lpstr>Пластилиновые заплатки.    Для игры распечатываем шаблоны, ламинируем или обклеиваем скотчем для повторного использования. Таким образом, карточки станут многоразовыми. Учим детей отрывать от большого куска пластилина маленькие кусочки, скатываем небольшие шарики, кладем и прижимаем на листе, «заклеиваем» кружочки на картинке. Картинки можно усложнять.</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какие игры можно играть, используя пластилин? Вот примеры простых игр с использованием пластилина, которые можно взять на вооружение.</dc:title>
  <dc:creator>Илья</dc:creator>
  <cp:lastModifiedBy>дана</cp:lastModifiedBy>
  <cp:revision>45</cp:revision>
  <dcterms:created xsi:type="dcterms:W3CDTF">2020-04-16T17:08:23Z</dcterms:created>
  <dcterms:modified xsi:type="dcterms:W3CDTF">2020-04-18T05:47:39Z</dcterms:modified>
</cp:coreProperties>
</file>