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1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2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8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09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6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282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0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1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7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6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2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7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5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5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8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93D09-5E8B-4CEB-A33B-1E31710E00D8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1B24F4-AB49-4D67-8BC2-8CA91C536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3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6449" y="914401"/>
            <a:ext cx="10283267" cy="25112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Презентация для родителей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1 младшей группы «Звездочки»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002" y="3959232"/>
            <a:ext cx="8915399" cy="1126283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«Закаляйся, если хочешь быть здоров!»</a:t>
            </a:r>
          </a:p>
          <a:p>
            <a:pPr algn="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Выполнил: воспитатель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Снетова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Л.А.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7958" y="374476"/>
            <a:ext cx="3557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Выжми мочалку</a:t>
            </a:r>
            <a:endParaRPr lang="ru-RU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Взрослый дает ребенку губку и просит наполнить водой миску, которую он держит в руках. Но сделать это надо только с помощью губки, набирая воду, и, отжимая потом в миску.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53726" y="374476"/>
            <a:ext cx="4098758" cy="204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Сквозь сито</a:t>
            </a:r>
            <a:endParaRPr lang="ru-RU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Пусть малыш льет воду из стакана в сито. Объясните ему, почему вода утекает. В игре ребенок познает назначение предметов и свойства вещества.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8" y="2922921"/>
            <a:ext cx="6107096" cy="2343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60" y="2922921"/>
            <a:ext cx="2163321" cy="23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9273" y="745957"/>
            <a:ext cx="83860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Некоторые правила закаливания </a:t>
            </a:r>
            <a:r>
              <a:rPr lang="ru-RU" b="1" dirty="0" smtClean="0">
                <a:latin typeface="Calibri" panose="020F0502020204030204" pitchFamily="34" charset="0"/>
              </a:rPr>
              <a:t>ребенка</a:t>
            </a:r>
          </a:p>
          <a:p>
            <a:pPr algn="ctr"/>
            <a:endParaRPr lang="ru-RU" dirty="0" smtClean="0">
              <a:solidFill>
                <a:srgbClr val="6B6B6B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-закаливающие </a:t>
            </a:r>
            <a:r>
              <a:rPr lang="ru-RU" dirty="0">
                <a:latin typeface="Calibri" panose="020F0502020204030204" pitchFamily="34" charset="0"/>
              </a:rPr>
              <a:t>процедуры окажутся гораздо эффективнее, если будут приносить </a:t>
            </a:r>
            <a:r>
              <a:rPr lang="ru-RU" dirty="0" smtClean="0">
                <a:latin typeface="Calibri" panose="020F0502020204030204" pitchFamily="34" charset="0"/>
              </a:rPr>
              <a:t>  удовольствие </a:t>
            </a:r>
            <a:r>
              <a:rPr lang="ru-RU" dirty="0">
                <a:latin typeface="Calibri" panose="020F0502020204030204" pitchFamily="34" charset="0"/>
              </a:rPr>
              <a:t>и вызывать веселый смех.</a:t>
            </a:r>
          </a:p>
          <a:p>
            <a:r>
              <a:rPr lang="ru-RU" dirty="0">
                <a:latin typeface="Calibri" panose="020F0502020204030204" pitchFamily="34" charset="0"/>
              </a:rPr>
              <a:t>- </a:t>
            </a:r>
            <a:r>
              <a:rPr lang="ru-RU" dirty="0" smtClean="0">
                <a:latin typeface="Calibri" panose="020F0502020204030204" pitchFamily="34" charset="0"/>
              </a:rPr>
              <a:t>станьте </a:t>
            </a:r>
            <a:r>
              <a:rPr lang="ru-RU" dirty="0">
                <a:latin typeface="Calibri" panose="020F0502020204030204" pitchFamily="34" charset="0"/>
              </a:rPr>
              <a:t>примером для подражания.</a:t>
            </a:r>
          </a:p>
          <a:p>
            <a:r>
              <a:rPr lang="ru-RU" dirty="0">
                <a:latin typeface="Calibri" panose="020F0502020204030204" pitchFamily="34" charset="0"/>
              </a:rPr>
              <a:t>- </a:t>
            </a:r>
            <a:r>
              <a:rPr lang="ru-RU" dirty="0" smtClean="0">
                <a:latin typeface="Calibri" panose="020F0502020204030204" pitchFamily="34" charset="0"/>
              </a:rPr>
              <a:t>начинайте </a:t>
            </a:r>
            <a:r>
              <a:rPr lang="ru-RU" dirty="0">
                <a:latin typeface="Calibri" panose="020F0502020204030204" pitchFamily="34" charset="0"/>
              </a:rPr>
              <a:t>закаливание ребенка в домашних условиях только в том случае, если он полностью здоров.</a:t>
            </a:r>
          </a:p>
          <a:p>
            <a:r>
              <a:rPr lang="ru-RU" dirty="0">
                <a:latin typeface="Calibri" panose="020F0502020204030204" pitchFamily="34" charset="0"/>
              </a:rPr>
              <a:t>- </a:t>
            </a:r>
            <a:r>
              <a:rPr lang="ru-RU" dirty="0" smtClean="0">
                <a:latin typeface="Calibri" panose="020F0502020204030204" pitchFamily="34" charset="0"/>
              </a:rPr>
              <a:t>продолжительность </a:t>
            </a:r>
            <a:r>
              <a:rPr lang="ru-RU" dirty="0">
                <a:latin typeface="Calibri" panose="020F0502020204030204" pitchFamily="34" charset="0"/>
              </a:rPr>
              <a:t>процедур увеличивайте постепенно.</a:t>
            </a:r>
          </a:p>
          <a:p>
            <a:r>
              <a:rPr lang="ru-RU" dirty="0">
                <a:latin typeface="Calibri" panose="020F0502020204030204" pitchFamily="34" charset="0"/>
              </a:rPr>
              <a:t>- </a:t>
            </a:r>
            <a:r>
              <a:rPr lang="ru-RU" dirty="0" smtClean="0">
                <a:latin typeface="Calibri" panose="020F0502020204030204" pitchFamily="34" charset="0"/>
              </a:rPr>
              <a:t>не </a:t>
            </a:r>
            <a:r>
              <a:rPr lang="ru-RU" dirty="0">
                <a:latin typeface="Calibri" panose="020F0502020204030204" pitchFamily="34" charset="0"/>
              </a:rPr>
              <a:t>допускайте переохлаждения ребенка.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- процедуры </a:t>
            </a:r>
            <a:r>
              <a:rPr lang="ru-RU" dirty="0">
                <a:latin typeface="Calibri" panose="020F0502020204030204" pitchFamily="34" charset="0"/>
              </a:rPr>
              <a:t>должны проводиться </a:t>
            </a:r>
            <a:r>
              <a:rPr lang="ru-RU" dirty="0" smtClean="0">
                <a:latin typeface="Calibri" panose="020F0502020204030204" pitchFamily="34" charset="0"/>
              </a:rPr>
              <a:t>систематически.</a:t>
            </a:r>
          </a:p>
        </p:txBody>
      </p:sp>
    </p:spTree>
    <p:extLst>
      <p:ext uri="{BB962C8B-B14F-4D97-AF65-F5344CB8AC3E}">
        <p14:creationId xmlns:p14="http://schemas.microsoft.com/office/powerpoint/2010/main" val="3048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3205" y="3234652"/>
            <a:ext cx="238558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7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12" y="1287624"/>
            <a:ext cx="11737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Список использованной литературы:</a:t>
            </a:r>
          </a:p>
          <a:p>
            <a:pPr algn="ctr"/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1.</a:t>
            </a:r>
            <a:r>
              <a:rPr lang="ru-RU" i="1" dirty="0" smtClean="0">
                <a:latin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</a:rPr>
              <a:t>Алямовская</a:t>
            </a:r>
            <a:r>
              <a:rPr lang="ru-RU" dirty="0">
                <a:latin typeface="Calibri" panose="020F0502020204030204" pitchFamily="34" charset="0"/>
              </a:rPr>
              <a:t> В.Г. Основные подходы к обеспечению оздоровительной направленности физического воспитания 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2. </a:t>
            </a:r>
            <a:r>
              <a:rPr lang="ru-RU" dirty="0" err="1">
                <a:latin typeface="Calibri" panose="020F0502020204030204" pitchFamily="34" charset="0"/>
              </a:rPr>
              <a:t>Алямовская</a:t>
            </a:r>
            <a:r>
              <a:rPr lang="ru-RU" dirty="0">
                <a:latin typeface="Calibri" panose="020F0502020204030204" pitchFamily="34" charset="0"/>
              </a:rPr>
              <a:t> В.Г. Современные подходы к оздоровлению детей в дошкольном образовательном учреждении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3</a:t>
            </a:r>
            <a:r>
              <a:rPr lang="ru-RU" dirty="0" smtClean="0">
                <a:latin typeface="Calibri" panose="020F0502020204030204" pitchFamily="34" charset="0"/>
              </a:rPr>
              <a:t>. Воронцова </a:t>
            </a:r>
            <a:r>
              <a:rPr lang="ru-RU" dirty="0">
                <a:latin typeface="Calibri" panose="020F0502020204030204" pitchFamily="34" charset="0"/>
              </a:rPr>
              <a:t>И.М., Беленький Л.А. Закаливание детей с применением интенсивных методов. Метод. рекомендации. - СПб., 1990.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4</a:t>
            </a:r>
            <a:r>
              <a:rPr lang="ru-RU" dirty="0" smtClean="0">
                <a:latin typeface="Calibri" panose="020F0502020204030204" pitchFamily="34" charset="0"/>
              </a:rPr>
              <a:t>. Бурцев </a:t>
            </a:r>
            <a:r>
              <a:rPr lang="ru-RU" dirty="0">
                <a:latin typeface="Calibri" panose="020F0502020204030204" pitchFamily="34" charset="0"/>
              </a:rPr>
              <a:t>Николай Правильное закаливание детей от рождения до школы; Феникс - Москва, 2013. 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</a:p>
          <a:p>
            <a:r>
              <a:rPr lang="ru-RU" dirty="0">
                <a:latin typeface="Calibri" panose="020F0502020204030204" pitchFamily="34" charset="0"/>
              </a:rPr>
              <a:t>5</a:t>
            </a:r>
            <a:r>
              <a:rPr lang="ru-RU" dirty="0" smtClean="0">
                <a:latin typeface="Calibri" panose="020F0502020204030204" pitchFamily="34" charset="0"/>
              </a:rPr>
              <a:t>.Традиционные </a:t>
            </a:r>
            <a:r>
              <a:rPr lang="ru-RU" dirty="0">
                <a:latin typeface="Calibri" panose="020F0502020204030204" pitchFamily="34" charset="0"/>
              </a:rPr>
              <a:t>и нетрадиционные методы оздоровления детей. Материалы </a:t>
            </a:r>
            <a:r>
              <a:rPr lang="ru-RU" dirty="0" err="1">
                <a:latin typeface="Calibri" panose="020F0502020204030204" pitchFamily="34" charset="0"/>
              </a:rPr>
              <a:t>конф</a:t>
            </a:r>
            <a:r>
              <a:rPr lang="ru-RU" dirty="0">
                <a:latin typeface="Calibri" panose="020F0502020204030204" pitchFamily="34" charset="0"/>
              </a:rPr>
              <a:t>.- Дубна, 1992. </a:t>
            </a:r>
            <a:endParaRPr lang="ru-RU" dirty="0" smtClean="0">
              <a:latin typeface="Calibri" panose="020F050202020403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9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95" y="433137"/>
            <a:ext cx="508935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Мы никогда не найдем путь в страну Здоровья, если не будем закалять свой организм. Закаливание - прекрасное и доступное средство профилактики заболеваний и укрепления здоровья. Оно является важным звеном в системе физического воспитания детей, обеспечивая тренировку защитных сил организма, повышение его устойчивости к воздействию постоянно изменяющихся условий внешней среды. Закаливание не лечит, а предупреждает болезнь, и в этом его важнейшая профилактическая роль. Закаленный человек легко переносит не только жару и холод, но и резкие перемены внешней температуры, которые способны ослабить защитные силы организма.</a:t>
            </a:r>
          </a:p>
          <a:p>
            <a:r>
              <a:rPr lang="ru-RU" b="1" dirty="0">
                <a:latin typeface="Calibri" panose="020F0502020204030204" pitchFamily="34" charset="0"/>
              </a:rPr>
              <a:t>Противопоказания к закаливанию</a:t>
            </a:r>
          </a:p>
          <a:p>
            <a:r>
              <a:rPr lang="ru-RU" dirty="0">
                <a:latin typeface="Calibri" panose="020F0502020204030204" pitchFamily="34" charset="0"/>
              </a:rPr>
              <a:t>Абсолютных противопоказаний к закаливанию нет. Каждый человек должен закаляться всю жизнь. Важно только правильно дозировать, особенно в начальном периоде, закаливающие процедуры.</a:t>
            </a:r>
          </a:p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77" y="986590"/>
            <a:ext cx="6660097" cy="47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8209" y="876095"/>
            <a:ext cx="9926053" cy="4189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нашей группе проводятся следующие закаливающие мероприятия: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- Сквозное </a:t>
            </a:r>
            <a:r>
              <a:rPr lang="ru-RU" dirty="0">
                <a:latin typeface="Calibri" panose="020F0502020204030204" pitchFamily="34" charset="0"/>
              </a:rPr>
              <a:t>проветривание в отсутствии </a:t>
            </a:r>
            <a:r>
              <a:rPr lang="ru-RU" dirty="0" smtClean="0">
                <a:latin typeface="Calibri" panose="020F0502020204030204" pitchFamily="34" charset="0"/>
              </a:rPr>
              <a:t>детей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- Утренняя </a:t>
            </a:r>
            <a:r>
              <a:rPr lang="ru-RU" dirty="0">
                <a:latin typeface="Calibri" panose="020F0502020204030204" pitchFamily="34" charset="0"/>
              </a:rPr>
              <a:t>гимнастика в проветренном помещении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- Физкультурные </a:t>
            </a:r>
            <a:r>
              <a:rPr lang="ru-RU" dirty="0">
                <a:latin typeface="Calibri" panose="020F0502020204030204" pitchFamily="34" charset="0"/>
              </a:rPr>
              <a:t>занятия 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- Проветривание </a:t>
            </a:r>
            <a:r>
              <a:rPr lang="ru-RU" dirty="0">
                <a:latin typeface="Calibri" panose="020F0502020204030204" pitchFamily="34" charset="0"/>
              </a:rPr>
              <a:t>группы перед </a:t>
            </a:r>
            <a:r>
              <a:rPr lang="ru-RU" dirty="0" smtClean="0">
                <a:latin typeface="Calibri" panose="020F0502020204030204" pitchFamily="34" charset="0"/>
              </a:rPr>
              <a:t>занятием 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-  </a:t>
            </a:r>
            <a:r>
              <a:rPr lang="ru-RU" dirty="0">
                <a:latin typeface="Calibri" panose="020F0502020204030204" pitchFamily="34" charset="0"/>
              </a:rPr>
              <a:t>Прогулка на свежем </a:t>
            </a:r>
            <a:r>
              <a:rPr lang="ru-RU" dirty="0" smtClean="0">
                <a:latin typeface="Calibri" panose="020F0502020204030204" pitchFamily="34" charset="0"/>
              </a:rPr>
              <a:t>воздухе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- </a:t>
            </a:r>
            <a:r>
              <a:rPr lang="ru-RU" dirty="0">
                <a:latin typeface="Calibri" panose="020F0502020204030204" pitchFamily="34" charset="0"/>
              </a:rPr>
              <a:t>Ходьба по «дорожкам здоровья» п</a:t>
            </a:r>
            <a:r>
              <a:rPr lang="ru-RU" dirty="0" smtClean="0">
                <a:latin typeface="Calibri" panose="020F0502020204030204" pitchFamily="34" charset="0"/>
              </a:rPr>
              <a:t>еред дневным сном </a:t>
            </a:r>
            <a:r>
              <a:rPr lang="ru-RU" dirty="0">
                <a:latin typeface="Calibri" panose="020F0502020204030204" pitchFamily="34" charset="0"/>
              </a:rPr>
              <a:t>и после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- Ходьба </a:t>
            </a:r>
            <a:r>
              <a:rPr lang="ru-RU" dirty="0">
                <a:latin typeface="Calibri" panose="020F0502020204030204" pitchFamily="34" charset="0"/>
              </a:rPr>
              <a:t>босиком по песку, обливание ног, воздушные </a:t>
            </a:r>
            <a:r>
              <a:rPr lang="ru-RU" dirty="0" smtClean="0">
                <a:latin typeface="Calibri" panose="020F0502020204030204" pitchFamily="34" charset="0"/>
              </a:rPr>
              <a:t>ванны (в </a:t>
            </a:r>
            <a:r>
              <a:rPr lang="ru-RU" dirty="0">
                <a:latin typeface="Calibri" panose="020F0502020204030204" pitchFamily="34" charset="0"/>
              </a:rPr>
              <a:t>летний </a:t>
            </a:r>
            <a:r>
              <a:rPr lang="ru-RU" dirty="0" smtClean="0">
                <a:latin typeface="Calibri" panose="020F0502020204030204" pitchFamily="34" charset="0"/>
              </a:rPr>
              <a:t>период)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- </a:t>
            </a:r>
            <a:r>
              <a:rPr lang="ru-RU" dirty="0">
                <a:latin typeface="Calibri" panose="020F0502020204030204" pitchFamily="34" charset="0"/>
              </a:rPr>
              <a:t>Фитонциды </a:t>
            </a:r>
            <a:r>
              <a:rPr lang="ru-RU" dirty="0" smtClean="0">
                <a:latin typeface="Calibri" panose="020F0502020204030204" pitchFamily="34" charset="0"/>
              </a:rPr>
              <a:t>(во </a:t>
            </a:r>
            <a:r>
              <a:rPr lang="ru-RU" dirty="0">
                <a:latin typeface="Calibri" panose="020F0502020204030204" pitchFamily="34" charset="0"/>
              </a:rPr>
              <a:t>время эпидемии </a:t>
            </a:r>
            <a:r>
              <a:rPr lang="ru-RU" dirty="0" smtClean="0">
                <a:latin typeface="Calibri" panose="020F0502020204030204" pitchFamily="34" charset="0"/>
              </a:rPr>
              <a:t>гриппа)</a:t>
            </a:r>
            <a:endParaRPr lang="ru-RU" dirty="0"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оздоровительных мероприятий детей ДОУ невозможно без участия семьи в этом процессе, так как целый ряд оздоровительных мероприятий необходимо продолжать и в домашних условиях.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Ведь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благодаря совместной деятельности педагогов и родителей можно добиться наиболее значимых результатов в решении проблемы – снижения заболеваемости детей, укреплению их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13388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8244" y="2663427"/>
            <a:ext cx="3765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1.Хождение босиком.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Т</a:t>
            </a:r>
            <a:r>
              <a:rPr lang="ru-RU" dirty="0" smtClean="0">
                <a:latin typeface="Calibri" panose="020F0502020204030204" pitchFamily="34" charset="0"/>
              </a:rPr>
              <a:t>ехнически </a:t>
            </a:r>
            <a:r>
              <a:rPr lang="ru-RU" dirty="0">
                <a:latin typeface="Calibri" panose="020F0502020204030204" pitchFamily="34" charset="0"/>
              </a:rPr>
              <a:t>самый </a:t>
            </a:r>
            <a:r>
              <a:rPr lang="ru-RU" dirty="0" smtClean="0">
                <a:latin typeface="Calibri" panose="020F0502020204030204" pitchFamily="34" charset="0"/>
              </a:rPr>
              <a:t>простой </a:t>
            </a:r>
            <a:r>
              <a:rPr lang="ru-RU" dirty="0">
                <a:latin typeface="Calibri" panose="020F0502020204030204" pitchFamily="34" charset="0"/>
              </a:rPr>
              <a:t>метод закаливания, одновременно является хорошим средством укрепления свода стопы и связок. Начинаем хождение босиком по 3-4 минуты. Время процедуры увеличиваем ежедневно на 1 минуту и доводим до 20-25 минут. Процедура очень физиологична и хорошо переносится детьми любого возраста.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27" y="2779294"/>
            <a:ext cx="4537242" cy="3461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" y="2779293"/>
            <a:ext cx="3461586" cy="34615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47537" y="171026"/>
            <a:ext cx="89394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</a:rPr>
              <a:t>Предлагаем вашему вниманию </a:t>
            </a:r>
            <a:r>
              <a:rPr lang="ru-RU" dirty="0" smtClean="0">
                <a:latin typeface="Calibri" panose="020F0502020204030204" pitchFamily="34" charset="0"/>
              </a:rPr>
              <a:t>некоторые виды </a:t>
            </a:r>
            <a:r>
              <a:rPr lang="ru-RU" dirty="0">
                <a:latin typeface="Calibri" panose="020F0502020204030204" pitchFamily="34" charset="0"/>
              </a:rPr>
              <a:t>закаливания, которые с легкостью можно проводить </a:t>
            </a:r>
            <a:r>
              <a:rPr lang="ru-RU" dirty="0" smtClean="0">
                <a:latin typeface="Calibri" panose="020F0502020204030204" pitchFamily="34" charset="0"/>
              </a:rPr>
              <a:t>дома: 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399" y="290445"/>
            <a:ext cx="8526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Фито - терапия (полоскание рта настоями лекарственных трав в зимний период).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" y="844443"/>
            <a:ext cx="4580021" cy="25762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52" y="844443"/>
            <a:ext cx="3777915" cy="282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0" y="3605371"/>
            <a:ext cx="3995445" cy="30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100" y="731226"/>
            <a:ext cx="540193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3.Закаливание рук (игры с водой).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У водных процедур есть одна особенность. Они, как правило, оказывают на человека и механическое воздействие. Более сильное действие, по сравнению с воздухом, вода оказывает за счет растворенных в ней минеральных солей, газов и жидкостей. Игры с водой - одни из любимых детских забав и неудивительно, ведь игры с водой полезны не только для развития тактильных ощущений и для мелкой моторики. Вода развивает различные рецепторы, успокаивает, дарит положительные эмоции. А что может быть лучше, чем счастливое лицо ребенка! И уже неважно то, что у вас вокруг лужи. Начальная температура воды-37-36 С. Постепенно температуру воды снижают на 1 С каждые 2-3 дня, доводя ее до 22 – 20 С. Детей после болезни начинают закалять с начальной температуры.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21" y="1063697"/>
            <a:ext cx="4258528" cy="42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54" y="283528"/>
            <a:ext cx="56307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Предлагаем Вам перечень игр с водой, которые можно использовать для закаливания рук.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Водопад</a:t>
            </a:r>
            <a:endParaRPr lang="ru-RU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Для этой игры Вам пригодятся любые игрушки, с помощью которых можно переливать воду: лейка, маленькая мисочка, небольшой кувшинчик или простой пластиковый стакан. Малыш набирает воду в емкость и, выливая ее, создает шумный водопад с брызгами. Подставляйте под струю ладошку ребенка, изучайте падение воды, разбрызгивайте ее.  Обратите внимание ребенка, что чем выше водопад, тем громче он шумит.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Вода принимает форму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Для этой игры понадобятся: надувной шарик, резиновая перчатка, целлофановый мешочек, пластиковый стакан. Малыш наполняет шарик, перчатку или мешочек водой с помощью пластикового стакана. Взрослым стоит обратить его внимание на то, что вода принимает форму того предмета, в который ее налили.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31" y="1209951"/>
            <a:ext cx="4454790" cy="377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2409" y="432627"/>
            <a:ext cx="430329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Игра с мылом</a:t>
            </a:r>
            <a:endParaRPr lang="ru-RU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Маленький кусок мыла опускается на дно тазика. Малыш должен поймать его при помощи резиновых ложек или собственных ладошек.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9379" y="432627"/>
            <a:ext cx="44717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Тонет - не тонет</a:t>
            </a:r>
            <a:endParaRPr lang="ru-RU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Возьмите предметы из разных материалов: металл, дерево, пластмасса, резина, ткань, бумага,  мочалка. Опуская по очереди различные предметы, ребенок наблюдает, погружаются ли они в воду и что с ними происходит.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09" y="2786767"/>
            <a:ext cx="4548940" cy="3411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9" y="2786766"/>
            <a:ext cx="4548940" cy="3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095" y="721657"/>
            <a:ext cx="36174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Маленький рыбак</a:t>
            </a:r>
            <a:endParaRPr lang="ru-RU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Мелкие предметы бросают в тазик. Это будут рыбки. Малышу выдается «удочка» -половник с длинной ручкой, которой он будет вылавливать рыбок. Можно также половить рыбок двумя ложками.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1873" y="444657"/>
            <a:ext cx="37017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Лейся, лейся</a:t>
            </a:r>
            <a:endParaRPr lang="ru-RU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Для этой забавы нужна воронка, пластиковый стакан и различные пластиковые емкости с узким горлышком. С помощью стакана малыш наливает воду в бутылки через воронку. Можно просто лить воду через воронку, высоко подняв ее.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8" y="3060758"/>
            <a:ext cx="4106779" cy="3321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50" y="2879052"/>
            <a:ext cx="2764004" cy="36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</TotalTime>
  <Words>810</Words>
  <Application>Microsoft Office PowerPoint</Application>
  <PresentationFormat>Произвольный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Презентация для родителей  1 младшей группы «Звездочки»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16</cp:revision>
  <dcterms:created xsi:type="dcterms:W3CDTF">2017-01-28T12:45:40Z</dcterms:created>
  <dcterms:modified xsi:type="dcterms:W3CDTF">2017-01-31T10:42:03Z</dcterms:modified>
</cp:coreProperties>
</file>