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17"/>
  </p:notesMasterIdLst>
  <p:sldIdLst>
    <p:sldId id="273" r:id="rId3"/>
    <p:sldId id="268" r:id="rId4"/>
    <p:sldId id="262" r:id="rId5"/>
    <p:sldId id="269" r:id="rId6"/>
    <p:sldId id="257" r:id="rId7"/>
    <p:sldId id="263" r:id="rId8"/>
    <p:sldId id="261" r:id="rId9"/>
    <p:sldId id="259" r:id="rId10"/>
    <p:sldId id="258" r:id="rId11"/>
    <p:sldId id="264" r:id="rId12"/>
    <p:sldId id="260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79"/>
    <a:srgbClr val="D3FFC5"/>
    <a:srgbClr val="66FF33"/>
    <a:srgbClr val="B6FF9F"/>
    <a:srgbClr val="7F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>
        <p:scale>
          <a:sx n="83" d="100"/>
          <a:sy n="83" d="100"/>
        </p:scale>
        <p:origin x="-100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5ACCB-FB32-46BA-8123-C9B66E4A7B5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F0AB6-2DB6-46E2-BD18-469E4D07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F0AB6-2DB6-46E2-BD18-469E4D0728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3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633E-F9E7-4D5D-855F-27725A0AC6D8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7CC7-40AB-4319-B288-DC346294F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7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8E47-F9CE-4098-A990-DB4524F0AF18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1194-D8FF-4A35-B813-8742074CA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7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F5EE-160B-469D-BFA1-AB9C7805D79B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D62B-1A8E-4C49-8354-1DDCC6F11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9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0FF-858F-49B9-AF74-D2A920978B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E1C-8489-467C-9C65-AF3BF7BD638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2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0FF-858F-49B9-AF74-D2A920978B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E1C-8489-467C-9C65-AF3BF7BD638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38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0FF-858F-49B9-AF74-D2A920978B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E1C-8489-467C-9C65-AF3BF7BD638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1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0FF-858F-49B9-AF74-D2A920978B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E1C-8489-467C-9C65-AF3BF7BD638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51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0FF-858F-49B9-AF74-D2A920978B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E1C-8489-467C-9C65-AF3BF7BD638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4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0FF-858F-49B9-AF74-D2A920978B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E1C-8489-467C-9C65-AF3BF7BD638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0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0FF-858F-49B9-AF74-D2A920978B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E1C-8489-467C-9C65-AF3BF7BD638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2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0FF-858F-49B9-AF74-D2A920978B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E1C-8489-467C-9C65-AF3BF7BD638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1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95BF-903F-4DAF-86DC-DA5222601FD5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364B-9987-44B0-95B1-2806324AB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44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0FF-858F-49B9-AF74-D2A920978B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E1C-8489-467C-9C65-AF3BF7BD638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59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0FF-858F-49B9-AF74-D2A920978B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E1C-8489-467C-9C65-AF3BF7BD638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25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0FF-858F-49B9-AF74-D2A920978B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E1C-8489-467C-9C65-AF3BF7BD638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48AD-685D-4DBB-A2C1-C70B2FB31BCB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AEB7-6957-4B01-94C1-FE5196120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9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9A55-5252-4027-A201-E6D487A62671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362F-D71A-4D6E-95E9-22B31D277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4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DD2B-63DD-4AA3-BDA1-6401ED9B77AF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FDE4-9EFE-4E09-BE56-9800C12E0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0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FC6E-A7A6-4FA4-8DF2-C350198CFE2F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3627-073E-49E4-9ADA-086A40A36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1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5E6BC-9994-4C7F-8271-8110129FC563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B037-62AA-4E69-B78A-49E5B0805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3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EF76-359B-41AC-904B-68EF65EC18B9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BC60-C4BE-4471-B189-6B3F19506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4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32E3-77CE-42BE-BEF2-A8C79F817FDB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C22A-108C-4D2A-B464-DB20F38D2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4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32BFA0-118D-4834-A8C0-367C9FAFC609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A79420-7CD0-41EA-A258-F11F3758F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65F0FF-858F-49B9-AF74-D2A920978B3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26.04.2020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287E1C-8489-467C-9C65-AF3BF7BD638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07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microsoft.com/office/2007/relationships/hdphoto" Target="../media/hdphoto8.wdp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4.gi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ис\Desktop\156853017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75" y="-600075"/>
            <a:ext cx="12858750" cy="80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6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Земноводные и Пресмыкающиеся </a:t>
            </a:r>
            <a:r>
              <a:rPr lang="ru-RU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Средняя группа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1"/>
            <a:ext cx="5166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Читаем вместе</a:t>
            </a:r>
          </a:p>
          <a:p>
            <a:pPr algn="ctr"/>
            <a:r>
              <a:rPr lang="ru-RU" dirty="0" smtClean="0">
                <a:latin typeface="-apple-system"/>
              </a:rPr>
              <a:t>Змеи </a:t>
            </a:r>
            <a:r>
              <a:rPr lang="ru-RU" dirty="0">
                <a:latin typeface="-apple-system"/>
              </a:rPr>
              <a:t>бывают разные,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И желтые, и красные,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И белые, зеленые,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Пятнистые, узорами.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Но красоту такую,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Ты трогать не спеши,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Кусачие порою,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Хоть внешне хороши.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Здесь красота опасная,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Природа так решила,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И кожу ей атласную,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Из лоскутков пошила.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7" l="8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0" y="3645024"/>
            <a:ext cx="2725077" cy="243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5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Очень медленно идет,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Дом она с собой несет.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Испугается чего-то,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панцирь с головой уйдет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96" l="1091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4132344" cy="27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0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8208912" cy="5822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Физкультминутка «Две лягушки»</a:t>
            </a:r>
            <a:endParaRPr lang="ru-RU" sz="28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Видим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скачут по опушке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Повороты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стороны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Две зелёные лягушки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Прыг-скок, прыг-скок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Переступание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 носка на пятку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Прыгать с пятки на носок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болоте две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подружки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Руки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поясе, полуприседания вправо-влево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Две зелёные лягушки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Утром рано умывались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Выполнять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 в соответствии с текстом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Полотенцем растирались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Ножками топали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Ручками хлопали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Вправо наклонялись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Влево наклонялись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Вот здоровья в чём секрет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месте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Всем друзьям – физкультпривет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3" y="3789040"/>
            <a:ext cx="156539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2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Перечисли пресмыкающихся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6542"/>
            <a:ext cx="2160240" cy="3596714"/>
          </a:xfrm>
        </p:spPr>
      </p:pic>
      <p:pic>
        <p:nvPicPr>
          <p:cNvPr id="35843" name="Picture 3" descr="C:\Users\Сщьзгеук\Desktop\мама\презентации шаблоны\картинки для презентаций\cartoon-lizard-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8884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C:\Users\Сщьзгеук\Desktop\мама\презентации шаблоны\картинки для презентаций\6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72" y="1265104"/>
            <a:ext cx="1885950" cy="31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C:\Users\Сщьзгеук\Desktop\мама\презентации шаблоны\картинки для презентаций\how-to-draw-animals-1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4944"/>
            <a:ext cx="33123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Сщьзгеук\Desktop\мама\презентации шаблоны\картинки для презентаций\0921043c90e3135e656698c1cefb031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598">
            <a:off x="6170293" y="27107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Сщьзгеук\Desktop\мама\презентации шаблоны\картинки для презентаций\blest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7264">
            <a:off x="7436746" y="193780"/>
            <a:ext cx="17811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7743">
            <a:off x="-184219" y="4656456"/>
            <a:ext cx="232886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 descr="C:\Users\Сщьзгеук\Desktop\мама\презентации шаблоны\картинки для презентаций\caroline-turtle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293">
            <a:off x="1125073" y="3321716"/>
            <a:ext cx="2085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r>
              <a:rPr lang="ru-RU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скорых встреч!</a:t>
            </a:r>
            <a:endParaRPr lang="ru-RU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3751853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1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836" y="620688"/>
            <a:ext cx="5238328" cy="294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Летом в болоте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Её вы найдете.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Зеленая квакушка –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Кто это?.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61" l="1455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12" y="3212976"/>
            <a:ext cx="42201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1"/>
            <a:ext cx="60486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итаем вместе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Врагов </a:t>
            </a:r>
            <a:r>
              <a:rPr lang="ru-RU" dirty="0"/>
              <a:t>у лягушки хватает:</a:t>
            </a:r>
          </a:p>
          <a:p>
            <a:pPr algn="ctr"/>
            <a:r>
              <a:rPr lang="ru-RU" dirty="0"/>
              <a:t>И филин, и сыч, осоед,</a:t>
            </a:r>
          </a:p>
          <a:p>
            <a:pPr algn="ctr"/>
            <a:r>
              <a:rPr lang="ru-RU" dirty="0"/>
              <a:t>И все ее скушать мечтают,</a:t>
            </a:r>
          </a:p>
          <a:p>
            <a:pPr algn="ctr"/>
            <a:r>
              <a:rPr lang="ru-RU" dirty="0"/>
              <a:t>Она ведь для них лишь — обед.</a:t>
            </a:r>
          </a:p>
          <a:p>
            <a:pPr algn="ctr"/>
            <a:r>
              <a:rPr lang="ru-RU" dirty="0"/>
              <a:t>И жизнь у нее не простая,</a:t>
            </a:r>
          </a:p>
          <a:p>
            <a:pPr algn="ctr"/>
            <a:r>
              <a:rPr lang="ru-RU" dirty="0"/>
              <a:t>Опасность везде стережет,</a:t>
            </a:r>
          </a:p>
          <a:p>
            <a:pPr algn="ctr"/>
            <a:r>
              <a:rPr lang="ru-RU" dirty="0"/>
              <a:t>А люди об этом не знают,</a:t>
            </a:r>
          </a:p>
          <a:p>
            <a:pPr algn="ctr"/>
            <a:r>
              <a:rPr lang="ru-RU" dirty="0"/>
              <a:t>Считают, что жизнь — без забот.</a:t>
            </a:r>
          </a:p>
          <a:p>
            <a:pPr algn="ctr"/>
            <a:r>
              <a:rPr lang="ru-RU" dirty="0"/>
              <a:t>И днем она прячется в травке,</a:t>
            </a:r>
          </a:p>
          <a:p>
            <a:pPr algn="ctr"/>
            <a:r>
              <a:rPr lang="ru-RU" dirty="0"/>
              <a:t>А ночью выходит гулять,</a:t>
            </a:r>
          </a:p>
          <a:p>
            <a:pPr algn="ctr"/>
            <a:r>
              <a:rPr lang="ru-RU" dirty="0"/>
              <a:t>Проверит озера, канавки,</a:t>
            </a:r>
          </a:p>
          <a:p>
            <a:pPr algn="ctr"/>
            <a:r>
              <a:rPr lang="ru-RU" dirty="0"/>
              <a:t>Потом под пенечек и спать!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25144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0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632848" cy="294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Он в пруду под ряской пышной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 раскидистым кустом.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всегда свободно дышит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Черным сплюснутым хвостом 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http://cs312731.vk.me/v312731271/3be5/wUJyXVqmom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7794" r="5501" b="9072"/>
          <a:stretch/>
        </p:blipFill>
        <p:spPr bwMode="auto">
          <a:xfrm>
            <a:off x="1187624" y="3429000"/>
            <a:ext cx="53870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3686722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Он на экваторе живет.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И у него огромный рот.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Он солнце в сказке проглотил.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Кто? Догадался? –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alt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57" l="862" r="9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752528" cy="444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836712"/>
            <a:ext cx="53103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Читаем вместе</a:t>
            </a:r>
          </a:p>
          <a:p>
            <a:pPr algn="ctr"/>
            <a:r>
              <a:rPr lang="ru-RU" sz="2400" dirty="0" smtClean="0"/>
              <a:t>Крокодил </a:t>
            </a:r>
            <a:r>
              <a:rPr lang="ru-RU" sz="2400" dirty="0"/>
              <a:t>зеленый с виду,</a:t>
            </a:r>
            <a:br>
              <a:rPr lang="ru-RU" sz="2400" dirty="0"/>
            </a:br>
            <a:r>
              <a:rPr lang="ru-RU" sz="2400" dirty="0"/>
              <a:t>Он не даст себя в обиду.</a:t>
            </a:r>
            <a:br>
              <a:rPr lang="ru-RU" sz="2400" dirty="0"/>
            </a:br>
            <a:r>
              <a:rPr lang="ru-RU" sz="2400" dirty="0"/>
              <a:t>Крокодил — опасный хищник,</a:t>
            </a:r>
            <a:br>
              <a:rPr lang="ru-RU" sz="2400" dirty="0"/>
            </a:br>
            <a:r>
              <a:rPr lang="ru-RU" sz="2400" dirty="0"/>
              <a:t>Осторожней с ним, дружище.</a:t>
            </a:r>
            <a:br>
              <a:rPr lang="ru-RU" sz="2400" dirty="0"/>
            </a:br>
            <a:r>
              <a:rPr lang="ru-RU" sz="2400" dirty="0"/>
              <a:t>Ведь друзей он не имеет</a:t>
            </a:r>
            <a:br>
              <a:rPr lang="ru-RU" sz="2400" dirty="0"/>
            </a:br>
            <a:r>
              <a:rPr lang="ru-RU" sz="2400" dirty="0"/>
              <a:t>И быть добрым не умеет.</a:t>
            </a:r>
            <a:br>
              <a:rPr lang="ru-RU" sz="2400" dirty="0"/>
            </a:br>
            <a:r>
              <a:rPr lang="ru-RU" sz="2400" dirty="0"/>
              <a:t>Хищник он на то и есть,</a:t>
            </a:r>
            <a:br>
              <a:rPr lang="ru-RU" sz="2400" dirty="0"/>
            </a:br>
            <a:r>
              <a:rPr lang="ru-RU" sz="2400" dirty="0"/>
              <a:t>Для того рожден, чтоб есть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27" l="455" r="99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91043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5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гимнастика «Осторожно, крокодил!»</a:t>
            </a:r>
          </a:p>
        </p:txBody>
      </p:sp>
      <p:pic>
        <p:nvPicPr>
          <p:cNvPr id="19462" name="Picture 6" descr="C:\Users\Сщьзгеук\Desktop\мама\презентации шаблоны\картинки для презентаций\caroline-turtle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" y="5346392"/>
            <a:ext cx="2085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31521"/>
              </p:ext>
            </p:extLst>
          </p:nvPr>
        </p:nvGraphicFramePr>
        <p:xfrm>
          <a:off x="1187623" y="1844824"/>
          <a:ext cx="6552729" cy="309634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3275679"/>
                <a:gridCol w="3277050"/>
              </a:tblGrid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Пять маленьких рыбок играли в реке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Ладони сомкнуты, чуть округлены. Выполняем волнообразные движения в воздухе.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Лежало большое бревно на песке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Руки прижаты друг к другу. переворачиваем их с боку на бок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 рыбка сказала: «Нырять здесь легко!»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Ладони сомкнуты и чуть округлены. Выполняем ими «ныряющее» движение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Вторая сказала: «Но здесь глубоко!»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Качаем сомкнутыми ладонями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 третья сказала: «Мне хочется спать»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Ладони поворачиваются на тыльную сторону одной из рук – рыбка спит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Четвёртая стала чуть-чуть замерзать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Быстро качаем ладонями – дрожь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 пятая крикнула: «Здесь крокодил!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Запястья соединены. Ладони раскрываются и соединяются – рот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Плывите отсюда чтоб не проглотил!»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Быстрые волнообразные движения сомкнутыми ладонями - уплывают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4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Сщьзгеук\Desktop\мама\презентации шаблоны\картинки для презентаций\96047-1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203004" cy="35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188640"/>
            <a:ext cx="65882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Бегает среди камней, 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Не угонишься за ней. 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Ухватил за хвост, но - ах! – 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Удрала, а хвост в руках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6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211144" cy="230425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Шелестя, шурша травой,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Проползает шнур живой,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 земле клубком свернется.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Угадали, как зовётся?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721324" cy="294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4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4_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24___</Template>
  <TotalTime>275</TotalTime>
  <Words>379</Words>
  <Application>Microsoft Office PowerPoint</Application>
  <PresentationFormat>Экран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24___</vt:lpstr>
      <vt:lpstr>Тема Office</vt:lpstr>
      <vt:lpstr>Земноводные и Пресмыкающиеся  </vt:lpstr>
      <vt:lpstr>Презентация PowerPoint</vt:lpstr>
      <vt:lpstr>Презентация PowerPoint</vt:lpstr>
      <vt:lpstr>Презентация PowerPoint</vt:lpstr>
      <vt:lpstr>Он на экваторе живет. И у него огромный рот. Он солнце в сказке проглотил. Кто? Догадался? – </vt:lpstr>
      <vt:lpstr>Презентация PowerPoint</vt:lpstr>
      <vt:lpstr>Пальчиковая гимнастика «Осторожно, крокодил!»</vt:lpstr>
      <vt:lpstr>Презентация PowerPoint</vt:lpstr>
      <vt:lpstr>Шелестя, шурша травой, Проползает шнур живой, На земле клубком свернется. Угадали, как зовётся?  </vt:lpstr>
      <vt:lpstr>Презентация PowerPoint</vt:lpstr>
      <vt:lpstr>Очень медленно идет, Дом она с собой несет. Испугается чего-то, В панцирь с головой уйдет  </vt:lpstr>
      <vt:lpstr>Презентация PowerPoint</vt:lpstr>
      <vt:lpstr>Перечисли пресмыкающихся</vt:lpstr>
      <vt:lpstr>До скорых встреч!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Пресмыкающиеся</dc:title>
  <dc:creator>Сщьзгеук</dc:creator>
  <cp:lastModifiedBy>дана</cp:lastModifiedBy>
  <cp:revision>26</cp:revision>
  <dcterms:created xsi:type="dcterms:W3CDTF">2013-11-27T17:21:20Z</dcterms:created>
  <dcterms:modified xsi:type="dcterms:W3CDTF">2020-04-26T13:47:07Z</dcterms:modified>
</cp:coreProperties>
</file>