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70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39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84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28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11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55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97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49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46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18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93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C1810-8C32-45BC-9083-3453C22FD213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3209A-CB7E-406A-8CA8-905F3FB47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88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4863681"/>
            <a:ext cx="563654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ПЕТУШОК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60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96552" y="-8177"/>
            <a:ext cx="1018862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СЕМЬЯ: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ПЕТУХ – КУРИЦА - ЦЫПЛЕНОК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Пользователь\AppData\Roaming\Microsoft\Windows\Network Shortcuts\1026115_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28800"/>
            <a:ext cx="64770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76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0263" y="2060848"/>
            <a:ext cx="4762872" cy="388843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/>
              <a:t>Петушок, петушок,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Золотой гребешок,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/>
              <a:t>Масляна</a:t>
            </a:r>
            <a:r>
              <a:rPr lang="ru-RU" dirty="0"/>
              <a:t> головушка,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Шёлкова </a:t>
            </a:r>
            <a:r>
              <a:rPr lang="ru-RU" dirty="0"/>
              <a:t>бородушка,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Что ты рано встаешь,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Голосисто поешь,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Деткам спать не даешь?</a:t>
            </a:r>
          </a:p>
        </p:txBody>
      </p:sp>
      <p:pic>
        <p:nvPicPr>
          <p:cNvPr id="2050" name="Picture 2" descr="Год Петуха png без фона | Курица в искусстве, Петушиное искусство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343148"/>
            <a:ext cx="4514850" cy="451485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80" y="404664"/>
            <a:ext cx="5973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Народная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потешка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12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404664"/>
            <a:ext cx="57148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Народная загадка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043514"/>
            <a:ext cx="5508105" cy="30469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Встает на заре,</a:t>
            </a:r>
          </a:p>
          <a:p>
            <a:pPr marL="0" indent="0" algn="ctr">
              <a:buNone/>
            </a:pP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Поет во дворе,</a:t>
            </a:r>
          </a:p>
          <a:p>
            <a:pPr marL="0" indent="0" algn="ctr">
              <a:buNone/>
            </a:pP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голове гребешок</a:t>
            </a:r>
          </a:p>
          <a:p>
            <a:pPr marL="0" indent="0" algn="ctr">
              <a:buNone/>
            </a:pP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Кто же это?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" name="02036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080785" y="5526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6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1" y="1018309"/>
            <a:ext cx="8229600" cy="5579043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ВОТ ИДЕТ ПЕТУШОК.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ш</a:t>
            </a:r>
            <a:r>
              <a:rPr lang="ru-RU" sz="2400" dirty="0" smtClean="0">
                <a:solidFill>
                  <a:srgbClr val="FF0000"/>
                </a:solidFill>
              </a:rPr>
              <a:t>агайте на месте, колени поднимайте высоко</a:t>
            </a:r>
          </a:p>
          <a:p>
            <a:pPr marL="0" indent="0" algn="just">
              <a:buNone/>
            </a:pPr>
            <a:r>
              <a:rPr lang="ru-RU" sz="2400" dirty="0" smtClean="0"/>
              <a:t>ГОРДО ПОДНЯЛ ГРЕБЕШОК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д</a:t>
            </a:r>
            <a:r>
              <a:rPr lang="ru-RU" sz="2400" dirty="0" smtClean="0">
                <a:solidFill>
                  <a:srgbClr val="FF0000"/>
                </a:solidFill>
              </a:rPr>
              <a:t>вигайте руками вверх-вниз, как крылышками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КРАСНАЯ БОРОДКА, ВАЖНАЯ ПОХОДКА.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у</a:t>
            </a:r>
            <a:r>
              <a:rPr lang="ru-RU" sz="2400" dirty="0" smtClean="0">
                <a:solidFill>
                  <a:srgbClr val="FF0000"/>
                </a:solidFill>
              </a:rPr>
              <a:t>берите руки за спину</a:t>
            </a:r>
          </a:p>
          <a:p>
            <a:pPr marL="0" indent="0" algn="just">
              <a:buNone/>
            </a:pPr>
            <a:r>
              <a:rPr lang="ru-RU" sz="2400" dirty="0" smtClean="0"/>
              <a:t>ВЫШЛА КУРОЧКА ГУЛЯТЬ,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ш</a:t>
            </a:r>
            <a:r>
              <a:rPr lang="ru-RU" sz="2400" dirty="0" smtClean="0">
                <a:solidFill>
                  <a:srgbClr val="FF0000"/>
                </a:solidFill>
              </a:rPr>
              <a:t>агайте на месте, корпус чуть вперед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СВЕЖЕЙ ТРАВКИ ПОЩИПАТЬ,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наклоняйте голову вперед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А ЗА НЕЙ РЕБЯТКИ – ЖЕЛТЫЕ ЦЫПЛЯТКИ.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в</a:t>
            </a:r>
            <a:r>
              <a:rPr lang="ru-RU" sz="2400" dirty="0" smtClean="0">
                <a:solidFill>
                  <a:srgbClr val="FF0000"/>
                </a:solidFill>
              </a:rPr>
              <a:t>змахивайте кистями, как маленькими крылышками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07703" y="62188"/>
            <a:ext cx="5757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Физкульт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минутка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640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Петушок поутру</a:t>
            </a:r>
          </a:p>
          <a:p>
            <a:pPr marL="0" indent="0">
              <a:buNone/>
            </a:pPr>
            <a:r>
              <a:rPr lang="ru-RU" dirty="0" smtClean="0"/>
              <a:t>Нам поет: «Ку-ка-ре-ку!»</a:t>
            </a:r>
          </a:p>
          <a:p>
            <a:pPr marL="0" indent="0">
              <a:buNone/>
            </a:pPr>
            <a:r>
              <a:rPr lang="ru-RU" dirty="0" smtClean="0"/>
              <a:t>Ну, а курочка: «Ко-ко!»</a:t>
            </a:r>
          </a:p>
          <a:p>
            <a:pPr marL="0" indent="0">
              <a:buNone/>
            </a:pPr>
            <a:r>
              <a:rPr lang="ru-RU" dirty="0" smtClean="0"/>
              <a:t>Погуляем далеко!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88640"/>
            <a:ext cx="5775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Звукоподражание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 descr="Курица картинки для детей: картинки, открытки, анимаци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068960"/>
            <a:ext cx="4320480" cy="278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2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997" y="1628800"/>
            <a:ext cx="8229600" cy="456510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ПЕТУШОК НАШ ВДРУГ ПРОСНУЛСЯ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окажите голову петушка: указательный палец на большой, другие расставьте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ПРЯМО К СОЛНЦУ ПОТЯНУЛСЯ,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окрутите рукой в разные стороны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КУКАРЕКНУЛ: «РАЗ, ДВА, ТРИ!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о</a:t>
            </a:r>
            <a:r>
              <a:rPr lang="ru-RU" sz="2400" dirty="0" smtClean="0">
                <a:solidFill>
                  <a:srgbClr val="FF0000"/>
                </a:solidFill>
              </a:rPr>
              <a:t>ткрывайте и закрывайте большой и указательный пальцы – это клюв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ТЫ СЕГОДНЯ НЕ ПРОСПИ!»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огрозите пальчиком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955" y="260648"/>
            <a:ext cx="78856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Пальчиковая гимнастика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304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260648"/>
            <a:ext cx="63836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Рассмотри картинку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59" y="1916832"/>
            <a:ext cx="3989640" cy="378565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Посмотрите на петушка. </a:t>
            </a:r>
          </a:p>
          <a:p>
            <a:r>
              <a:rPr lang="ru-RU" sz="2400" dirty="0" smtClean="0"/>
              <a:t>Что у него есть?</a:t>
            </a:r>
          </a:p>
          <a:p>
            <a:r>
              <a:rPr lang="ru-RU" sz="2400" dirty="0" smtClean="0"/>
              <a:t>Острый клюв. </a:t>
            </a:r>
          </a:p>
          <a:p>
            <a:r>
              <a:rPr lang="ru-RU" sz="2400" dirty="0" smtClean="0"/>
              <a:t>Что он им делает?</a:t>
            </a:r>
          </a:p>
          <a:p>
            <a:r>
              <a:rPr lang="ru-RU" sz="2400" dirty="0" smtClean="0"/>
              <a:t>Клюет зернышки. </a:t>
            </a:r>
          </a:p>
          <a:p>
            <a:r>
              <a:rPr lang="ru-RU" sz="2400" dirty="0" smtClean="0"/>
              <a:t>У петушка красивый хвост</a:t>
            </a:r>
          </a:p>
          <a:p>
            <a:r>
              <a:rPr lang="ru-RU" sz="2400" dirty="0" smtClean="0"/>
              <a:t>и крылья, лапки со шпорами. </a:t>
            </a:r>
          </a:p>
          <a:p>
            <a:r>
              <a:rPr lang="ru-RU" sz="2400" dirty="0" smtClean="0"/>
              <a:t>Петушок по утрам будит нас: кричит – поет свою песенку.</a:t>
            </a:r>
          </a:p>
        </p:txBody>
      </p:sp>
      <p:pic>
        <p:nvPicPr>
          <p:cNvPr id="5128" name="Picture 8" descr="Фотография на тему Петух клюет зерно в птичнике | Press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695" y="1772816"/>
            <a:ext cx="5038181" cy="49558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1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Рисование: </a:t>
            </a:r>
            <a:r>
              <a:rPr lang="ru-RU" dirty="0" smtClean="0">
                <a:solidFill>
                  <a:schemeClr val="tx1"/>
                </a:solidFill>
              </a:rPr>
              <a:t>раскрасьте малышу каждый пальчик разной краской. Пусть проведет пальчиками по хвосту. Затем по туловищу петуха.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Аппликация: </a:t>
            </a:r>
            <a:r>
              <a:rPr lang="ru-RU" dirty="0" smtClean="0">
                <a:solidFill>
                  <a:schemeClr val="tx1"/>
                </a:solidFill>
              </a:rPr>
              <a:t>отщипывайте вместе с ребенком небольшие кусочки пластилина нужного цвета. Украсьте петушка, размазывая их по контуру или прижимая на гребешок, крылья, хвост.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0106" y="476672"/>
            <a:ext cx="6368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Творческое задание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84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262</Words>
  <Application>Microsoft Office PowerPoint</Application>
  <PresentationFormat>Экран (4:3)</PresentationFormat>
  <Paragraphs>50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gypnor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Machine</dc:creator>
  <cp:lastModifiedBy>дана</cp:lastModifiedBy>
  <cp:revision>6</cp:revision>
  <dcterms:created xsi:type="dcterms:W3CDTF">2020-04-09T11:51:33Z</dcterms:created>
  <dcterms:modified xsi:type="dcterms:W3CDTF">2020-04-09T13:42:08Z</dcterms:modified>
</cp:coreProperties>
</file>