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3" r:id="rId4"/>
    <p:sldId id="260" r:id="rId5"/>
    <p:sldId id="261" r:id="rId6"/>
    <p:sldId id="258" r:id="rId7"/>
    <p:sldId id="269" r:id="rId8"/>
    <p:sldId id="262" r:id="rId9"/>
    <p:sldId id="266" r:id="rId10"/>
    <p:sldId id="267" r:id="rId11"/>
    <p:sldId id="268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9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2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469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21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0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8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73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9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8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6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0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2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5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7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7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04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828B6FA-AC1C-4F06-BC0A-D0A5FD9EB9AB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ECE3-B5A2-4D4C-ABB3-5130FE22C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44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806486\Pictures\город\1306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35" y="-731270"/>
            <a:ext cx="6046100" cy="34740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2852383" y="1419367"/>
            <a:ext cx="5704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Наш город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Санкт Петербург</a:t>
            </a:r>
            <a:endParaRPr lang="ru-RU" sz="4000" b="1" dirty="0">
              <a:solidFill>
                <a:schemeClr val="tx2">
                  <a:lumMod val="75000"/>
                  <a:lumOff val="25000"/>
                </a:schemeClr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696B56"/>
              </a:clrFrom>
              <a:clrTo>
                <a:srgbClr val="696B5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505" y="2531660"/>
            <a:ext cx="5768453" cy="43263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8" name="Рисунок 7" descr="http://baby-scool.narod.ru/media/book/zagadki/zagadki_2/spb/nev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8532" y="394478"/>
            <a:ext cx="3513730" cy="234832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1951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5" y="204716"/>
            <a:ext cx="846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  <a:ea typeface="Gungsuh" panose="02030600000101010101" pitchFamily="18" charset="-127"/>
              </a:rPr>
              <a:t>В нашем городе много разных памятников и скульптур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45" y="983825"/>
            <a:ext cx="6986071" cy="5239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http://s00.yaplakal.com/pics/pics_original/7/9/3/28839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551" y="653069"/>
            <a:ext cx="3697201" cy="2762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http://baby-scool.narod.ru/media/book/zagadki/zagadki_2/spb/atlan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5887" y="2667341"/>
            <a:ext cx="2422477" cy="3556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97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29" y="323745"/>
            <a:ext cx="9362364" cy="6165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058400" y="1201004"/>
            <a:ext cx="19106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городе много садов и парков. Самый знаменитый из них – Летний сад.</a:t>
            </a: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9075761" y="5199797"/>
            <a:ext cx="2893326" cy="1433015"/>
          </a:xfrm>
          <a:prstGeom prst="wedgeRoundRectCallout">
            <a:avLst>
              <a:gd name="adj1" fmla="val -70833"/>
              <a:gd name="adj2" fmla="val -602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много есть чудес.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вот прекрасный сад: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деревьями в одном ряду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Скульптуры там стоят.</a:t>
            </a:r>
          </a:p>
        </p:txBody>
      </p:sp>
    </p:spTree>
    <p:extLst>
      <p:ext uri="{BB962C8B-B14F-4D97-AF65-F5344CB8AC3E}">
        <p14:creationId xmlns:p14="http://schemas.microsoft.com/office/powerpoint/2010/main" val="15828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880" y="409433"/>
            <a:ext cx="949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 всего мира приезжают люди, чтобы полюбоваться на наш прекрасный город.  Мы можем гордиться тем , что живём в таком красивом и известном городе.</a:t>
            </a:r>
          </a:p>
          <a:p>
            <a:r>
              <a:rPr lang="ru-RU" dirty="0" smtClean="0"/>
              <a:t>Наш город – это наш дом и мы должны любить и сохранять его.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80" y="1905969"/>
            <a:ext cx="4307006" cy="4307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5886" y="2962957"/>
            <a:ext cx="6919414" cy="342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27" y="250111"/>
            <a:ext cx="9376013" cy="6309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0112991" y="1078171"/>
            <a:ext cx="1624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наш город – Санкт –Петербург. Посмотрите какой он большой, в нём живёт очень много людей.</a:t>
            </a:r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8516202" y="4367284"/>
            <a:ext cx="3384646" cy="2192332"/>
          </a:xfrm>
          <a:prstGeom prst="wedgeRoundRectCallout">
            <a:avLst>
              <a:gd name="adj1" fmla="val -74422"/>
              <a:gd name="adj2" fmla="val 143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Триста лет тому назад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заложен этот град.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Невской дельте, средь болот.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рождался русский флот.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знаешь тот город, мой друг,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подскажи. Это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(Санкт-Петербург)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1104" y="1296537"/>
            <a:ext cx="1910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городе строят большие дома в которых много квартир.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89" y="443975"/>
            <a:ext cx="9307773" cy="5984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7383438" y="4503762"/>
            <a:ext cx="4722125" cy="2183642"/>
          </a:xfrm>
          <a:prstGeom prst="wedgeRoundRectCallout">
            <a:avLst>
              <a:gd name="adj1" fmla="val -40939"/>
              <a:gd name="adj2" fmla="val -718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Желтоглазый великан вдаль глядит по сторонам,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Никого нет краше, никого нет выше,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Облака ночуют на огромной крыше.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Желтоглазый великан вдаль глядит по сторонам,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 полночи стих и замер, смотрит темными глазами.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великаны прячут жителей в карманы.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0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74" y="341195"/>
            <a:ext cx="9369161" cy="6223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820167" y="4651810"/>
            <a:ext cx="4230806" cy="1912764"/>
          </a:xfrm>
          <a:prstGeom prst="wedgeRoundRectCallout">
            <a:avLst>
              <a:gd name="adj1" fmla="val -80187"/>
              <a:gd name="adj2" fmla="val 339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улицам, по городу спешат куда-то люди,</a:t>
            </a:r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если путь далёкий , никто ходить не будет</a:t>
            </a:r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сядет на автобус, троллейбус и трамвай</a:t>
            </a:r>
          </a:p>
          <a:p>
            <a:pPr>
              <a:spcBef>
                <a:spcPts val="450"/>
              </a:spcBef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к твоим услугам, что хочешь выбирай!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31104" y="1160059"/>
            <a:ext cx="2160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городе много улиц и проспектов. По улицам ездит много машин. Чтобы жители могли добраться в разные части города по улицам ездит общественный транспорт.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3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17910">
            <a:off x="6782937" y="2761647"/>
            <a:ext cx="4926841" cy="3538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2137" y="4531057"/>
            <a:ext cx="114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магазины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674">
            <a:off x="382137" y="748371"/>
            <a:ext cx="6647049" cy="4254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492621" y="464025"/>
            <a:ext cx="2934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городе много больших и маленьких магазинов.</a:t>
            </a: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19907" y="4995923"/>
            <a:ext cx="2770496" cy="1499453"/>
          </a:xfrm>
          <a:prstGeom prst="wedgeRoundRectCallout">
            <a:avLst>
              <a:gd name="adj1" fmla="val -78961"/>
              <a:gd name="adj2" fmla="val -512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магазине, в магазине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найдёте на витрине.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Покупателям здесь рай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нужно выбирай.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34" y="277882"/>
            <a:ext cx="9285881" cy="6190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799093" y="1132764"/>
            <a:ext cx="21972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В нашем городе много рек и каналов. Самая большая река нашего города – река Нева. Чтобы перебраться с одного берега на другой необходим мост. В нашем городе их очень много.</a:t>
            </a:r>
            <a:endParaRPr lang="ru-RU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2114" y="4940490"/>
            <a:ext cx="2756847" cy="1736646"/>
          </a:xfrm>
          <a:prstGeom prst="wedgeRoundRectCallout">
            <a:avLst>
              <a:gd name="adj1" fmla="val -163269"/>
              <a:gd name="adj2" fmla="val -40347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Средь петербургских берегов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гранит она зажата,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 разводных течёт мостов.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река, ребята?</a:t>
            </a:r>
          </a:p>
        </p:txBody>
      </p:sp>
    </p:spTree>
    <p:extLst>
      <p:ext uri="{BB962C8B-B14F-4D97-AF65-F5344CB8AC3E}">
        <p14:creationId xmlns:p14="http://schemas.microsoft.com/office/powerpoint/2010/main" val="363003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90" y="668740"/>
            <a:ext cx="8188907" cy="4605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8489" y="122830"/>
            <a:ext cx="298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Благовещенский мост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39534" y="1924334"/>
            <a:ext cx="26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Банковский мост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081" y="2420952"/>
            <a:ext cx="5820770" cy="4074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091946" y="5451025"/>
            <a:ext cx="3370997" cy="1167296"/>
          </a:xfrm>
          <a:prstGeom prst="wedgeRoundRectCallout">
            <a:avLst>
              <a:gd name="adj1" fmla="val -71956"/>
              <a:gd name="adj2" fmla="val -71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мосты в Петербурге.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сотен мостов.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припомнить и за день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его островов.</a:t>
            </a:r>
          </a:p>
        </p:txBody>
      </p:sp>
    </p:spTree>
    <p:extLst>
      <p:ext uri="{BB962C8B-B14F-4D97-AF65-F5344CB8AC3E}">
        <p14:creationId xmlns:p14="http://schemas.microsoft.com/office/powerpoint/2010/main" val="325929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1" y="136478"/>
            <a:ext cx="1000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Раньше в нашем городе жили цари, для них строили прекрасные дворцы. Теперь в них находятся музеи. Зимний дворец в котором находится известный во всём мире музей «Эрмитаж».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48" y="1326276"/>
            <a:ext cx="11232876" cy="5142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952931" y="4454030"/>
            <a:ext cx="3125338" cy="2281476"/>
          </a:xfrm>
          <a:prstGeom prst="wedgeRoundRectCallout">
            <a:avLst>
              <a:gd name="adj1" fmla="val -44035"/>
              <a:gd name="adj2" fmla="val -68428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Зимний дворец у Невы, посмотри!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Жили когда-то в нём наши цари.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 а сейчас в нём огромный музей,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Города гордость и Родины всей.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6903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1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" y="395785"/>
            <a:ext cx="406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  <a:ea typeface="Gungsuh" panose="02030600000101010101" pitchFamily="18" charset="-127"/>
              </a:rPr>
              <a:t>Мариинский театр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356" y="983649"/>
            <a:ext cx="5468773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78" y="2361063"/>
            <a:ext cx="5656358" cy="4200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611737" y="1746913"/>
            <a:ext cx="326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  <a:ea typeface="Gungsuh" panose="02030600000101010101" pitchFamily="18" charset="-127"/>
              </a:rPr>
              <a:t>Александринский театр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54356" y="4926842"/>
            <a:ext cx="2988859" cy="1798986"/>
          </a:xfrm>
          <a:prstGeom prst="wedgeRoundRectCallout">
            <a:avLst>
              <a:gd name="adj1" fmla="val 95605"/>
              <a:gd name="adj2" fmla="val 473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есть сцена и кулисы,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актеры, и актрисы,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афиша и антракт,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Декорации, аншлаг.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 же, премьера!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Догадались вы, наверно...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(театр)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445</TotalTime>
  <Words>379</Words>
  <Application>Microsoft Office PowerPoint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Gungsuh</vt:lpstr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806486</dc:creator>
  <cp:lastModifiedBy>806486</cp:lastModifiedBy>
  <cp:revision>40</cp:revision>
  <dcterms:created xsi:type="dcterms:W3CDTF">2015-11-15T16:18:11Z</dcterms:created>
  <dcterms:modified xsi:type="dcterms:W3CDTF">2015-12-08T20:24:47Z</dcterms:modified>
</cp:coreProperties>
</file>