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63" r:id="rId4"/>
    <p:sldId id="260" r:id="rId5"/>
    <p:sldId id="261" r:id="rId6"/>
    <p:sldId id="258" r:id="rId7"/>
    <p:sldId id="269" r:id="rId8"/>
    <p:sldId id="262" r:id="rId9"/>
    <p:sldId id="266" r:id="rId10"/>
    <p:sldId id="267" r:id="rId11"/>
    <p:sldId id="268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86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492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729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746942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021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2024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887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5738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695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387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460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3102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529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07577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378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175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049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828B6FA-AC1C-4F06-BC0A-D0A5FD9EB9AB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DAECE3-B5A2-4D4C-ABB3-5130FE22CF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9440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  <p:sldLayoutId id="2147483728" r:id="rId14"/>
    <p:sldLayoutId id="2147483729" r:id="rId15"/>
    <p:sldLayoutId id="2147483730" r:id="rId16"/>
    <p:sldLayoutId id="214748373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806486\Pictures\город\1306.jpg"/>
          <p:cNvPicPr/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41335" y="-731270"/>
            <a:ext cx="6046100" cy="3474076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2" name="TextBox 1"/>
          <p:cNvSpPr txBox="1"/>
          <p:nvPr/>
        </p:nvSpPr>
        <p:spPr>
          <a:xfrm>
            <a:off x="2852383" y="1419367"/>
            <a:ext cx="57047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Наш город </a:t>
            </a:r>
          </a:p>
          <a:p>
            <a:pPr algn="ctr"/>
            <a:r>
              <a:rPr lang="ru-RU" sz="40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Санкт Петербург</a:t>
            </a:r>
            <a:endParaRPr lang="ru-RU" sz="4000" b="1" dirty="0">
              <a:solidFill>
                <a:schemeClr val="tx2">
                  <a:lumMod val="75000"/>
                  <a:lumOff val="25000"/>
                </a:schemeClr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696B56"/>
              </a:clrFrom>
              <a:clrTo>
                <a:srgbClr val="696B56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5505" y="2531660"/>
            <a:ext cx="5768453" cy="432634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"/>
          </a:effectLst>
        </p:spPr>
      </p:pic>
      <p:pic>
        <p:nvPicPr>
          <p:cNvPr id="8" name="Рисунок 7" descr="http://baby-scool.narod.ru/media/book/zagadki/zagadki_2/spb/neva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8532" y="394478"/>
            <a:ext cx="3513730" cy="2348328"/>
          </a:xfrm>
          <a:prstGeom prst="rect">
            <a:avLst/>
          </a:prstGeom>
          <a:noFill/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19512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4275" y="204716"/>
            <a:ext cx="8461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  <a:ea typeface="Gungsuh" panose="02030600000101010101" pitchFamily="18" charset="-127"/>
              </a:rPr>
              <a:t>В нашем городе много разных памятников и скульптур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345" y="983825"/>
            <a:ext cx="6986071" cy="52395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 descr="http://s00.yaplakal.com/pics/pics_original/7/9/3/288397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551" y="653069"/>
            <a:ext cx="3697201" cy="27625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http://baby-scool.narod.ru/media/book/zagadki/zagadki_2/spb/atlant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25887" y="2667341"/>
            <a:ext cx="2422477" cy="35560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5970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729" y="323745"/>
            <a:ext cx="9362364" cy="616576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0058400" y="1201004"/>
            <a:ext cx="19106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городе много садов и парков. Самый знаменитый из них – Летний сад.</a:t>
            </a:r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9075761" y="5199797"/>
            <a:ext cx="2893326" cy="1433015"/>
          </a:xfrm>
          <a:prstGeom prst="wedgeRoundRectCallout">
            <a:avLst>
              <a:gd name="adj1" fmla="val -70833"/>
              <a:gd name="adj2" fmla="val -602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свете много есть чудес.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вот прекрасный сад: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деревьями в одном ряду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Скульптуры там стоят.</a:t>
            </a:r>
          </a:p>
        </p:txBody>
      </p:sp>
    </p:spTree>
    <p:extLst>
      <p:ext uri="{BB962C8B-B14F-4D97-AF65-F5344CB8AC3E}">
        <p14:creationId xmlns:p14="http://schemas.microsoft.com/office/powerpoint/2010/main" val="158287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8880" y="409433"/>
            <a:ext cx="9495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 всего мира приезжают люди, чтобы полюбоваться на наш прекрасный город.  Мы можем гордиться тем , что живём в таком красивом и известном городе.</a:t>
            </a:r>
          </a:p>
          <a:p>
            <a:r>
              <a:rPr lang="ru-RU" dirty="0" smtClean="0"/>
              <a:t>Наш город – это наш дом и мы должны любить и сохранять его.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FFC"/>
              </a:clrFrom>
              <a:clrTo>
                <a:srgbClr val="FEFF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880" y="1905969"/>
            <a:ext cx="4307006" cy="4307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5886" y="2962957"/>
            <a:ext cx="6919414" cy="3428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485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27" y="250111"/>
            <a:ext cx="9376013" cy="630950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10112991" y="1078171"/>
            <a:ext cx="16240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Это наш город – Санкт –Петербург. Посмотрите какой он большой, в нём живёт очень много людей.</a:t>
            </a:r>
            <a:endParaRPr lang="ru-RU" dirty="0"/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8516202" y="4367284"/>
            <a:ext cx="3384646" cy="2192332"/>
          </a:xfrm>
          <a:prstGeom prst="wedgeRoundRectCallout">
            <a:avLst>
              <a:gd name="adj1" fmla="val -74422"/>
              <a:gd name="adj2" fmla="val 1432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Триста лет тому назад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заложен этот град.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Невской дельте, средь болот.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Здесь рождался русский флот.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ты знаешь тот город, мой друг,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подскажи. Это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(Санкт-Петербург)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48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31104" y="1296537"/>
            <a:ext cx="19106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городе строят большие дома в которых много квартир.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89" y="443975"/>
            <a:ext cx="9307773" cy="59841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7383438" y="4503762"/>
            <a:ext cx="4722125" cy="2183642"/>
          </a:xfrm>
          <a:prstGeom prst="wedgeRoundRectCallout">
            <a:avLst>
              <a:gd name="adj1" fmla="val -40939"/>
              <a:gd name="adj2" fmla="val -7187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Желтоглазый великан вдаль глядит по сторонам,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Никого нет краше, никого нет выше,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Облака ночуют на огромной крыше.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Желтоглазый великан вдаль глядит по сторонам,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к полночи стих и замер, смотрит темными глазами.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Городские великаны прячут жителей в карманы.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60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874" y="341195"/>
            <a:ext cx="9369161" cy="62233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7820167" y="4651810"/>
            <a:ext cx="4230806" cy="1912764"/>
          </a:xfrm>
          <a:prstGeom prst="wedgeRoundRectCallout">
            <a:avLst>
              <a:gd name="adj1" fmla="val -80187"/>
              <a:gd name="adj2" fmla="val 3395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улицам, по городу спешат куда-то люди,</a:t>
            </a:r>
          </a:p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 если путь далёкий , никто ходить не будет</a:t>
            </a:r>
          </a:p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сядет на автобус, троллейбус и трамвай</a:t>
            </a:r>
          </a:p>
          <a:p>
            <a:pPr>
              <a:spcBef>
                <a:spcPts val="450"/>
              </a:spcBef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Они к твоим услугам, что хочешь выбирай!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31104" y="1160059"/>
            <a:ext cx="21608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городе много улиц и проспектов. По улицам ездит много машин. Чтобы жители могли добраться в разные части города по улицам ездит общественный транспорт.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2323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17910">
            <a:off x="6782937" y="2761647"/>
            <a:ext cx="4926841" cy="35388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382137" y="4531057"/>
            <a:ext cx="1140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магазины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55674">
            <a:off x="382137" y="748371"/>
            <a:ext cx="6647049" cy="425405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492621" y="464025"/>
            <a:ext cx="29342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 городе много больших и маленьких магазинов.</a:t>
            </a:r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719907" y="4995923"/>
            <a:ext cx="2770496" cy="1499453"/>
          </a:xfrm>
          <a:prstGeom prst="wedgeRoundRectCallout">
            <a:avLst>
              <a:gd name="adj1" fmla="val -78961"/>
              <a:gd name="adj2" fmla="val -5127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магазине, в магазине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Всё найдёте на витрине. 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Покупателям здесь рай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Всё, что нужно выбирай.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53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34" y="277882"/>
            <a:ext cx="9285881" cy="61905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9799093" y="1132764"/>
            <a:ext cx="21972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В нашем городе много рек и каналов. Самая большая река нашего города – река Нева. Чтобы перебраться с одного берега на другой необходим мост. В нашем городе их очень много.</a:t>
            </a:r>
            <a:endParaRPr lang="ru-RU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62114" y="4940490"/>
            <a:ext cx="2756847" cy="1736646"/>
          </a:xfrm>
          <a:prstGeom prst="wedgeRoundRectCallout">
            <a:avLst>
              <a:gd name="adj1" fmla="val -163269"/>
              <a:gd name="adj2" fmla="val -40347"/>
              <a:gd name="adj3" fmla="val 1666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Средь петербургских берегов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гранит она зажата,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 разводных течёт мостов.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за река, ребята?</a:t>
            </a:r>
          </a:p>
        </p:txBody>
      </p:sp>
    </p:spTree>
    <p:extLst>
      <p:ext uri="{BB962C8B-B14F-4D97-AF65-F5344CB8AC3E}">
        <p14:creationId xmlns:p14="http://schemas.microsoft.com/office/powerpoint/2010/main" val="3630030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490" y="668740"/>
            <a:ext cx="8188907" cy="46057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368489" y="122830"/>
            <a:ext cx="2985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Благовещенский мост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239534" y="1924334"/>
            <a:ext cx="2661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Банковский мост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8081" y="2420952"/>
            <a:ext cx="5820770" cy="40745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091946" y="5451025"/>
            <a:ext cx="3370997" cy="1167296"/>
          </a:xfrm>
          <a:prstGeom prst="wedgeRoundRectCallout">
            <a:avLst>
              <a:gd name="adj1" fmla="val -71956"/>
              <a:gd name="adj2" fmla="val -710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мосты в Петербурге.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Шесть сотен мостов.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припомнить и за день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его островов.</a:t>
            </a:r>
          </a:p>
        </p:txBody>
      </p:sp>
    </p:spTree>
    <p:extLst>
      <p:ext uri="{BB962C8B-B14F-4D97-AF65-F5344CB8AC3E}">
        <p14:creationId xmlns:p14="http://schemas.microsoft.com/office/powerpoint/2010/main" val="325929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2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251" y="136478"/>
            <a:ext cx="100038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Раньше в нашем городе жили цари, для них строили прекрасные дворцы. Теперь в них находятся музеи. Зимний дворец в котором находится известный во всём мире музей «Эрмитаж».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048" y="1326276"/>
            <a:ext cx="11232876" cy="51427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8952931" y="4454030"/>
            <a:ext cx="3125338" cy="2281476"/>
          </a:xfrm>
          <a:prstGeom prst="wedgeRoundRectCallout">
            <a:avLst>
              <a:gd name="adj1" fmla="val -44035"/>
              <a:gd name="adj2" fmla="val -68428"/>
              <a:gd name="adj3" fmla="val 1666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Зимний дворец у Невы, посмотри!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Жили когда-то в нём наши цари.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Ну а сейчас в нём огромный музей,</a:t>
            </a:r>
            <a:b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Города гордость и Родины всей.</a:t>
            </a:r>
            <a:endParaRPr lang="ru-RU" sz="1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69033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414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546" y="395785"/>
            <a:ext cx="4067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entury Gothic" panose="020B0502020202020204" pitchFamily="34" charset="0"/>
                <a:ea typeface="Gungsuh" panose="02030600000101010101" pitchFamily="18" charset="-127"/>
              </a:rPr>
              <a:t>Мариинский театр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356" y="983649"/>
            <a:ext cx="5468773" cy="4286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3378" y="2361063"/>
            <a:ext cx="5656358" cy="42009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8611737" y="1746913"/>
            <a:ext cx="326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Century Gothic" panose="020B0502020202020204" pitchFamily="34" charset="0"/>
                <a:ea typeface="Gungsuh" panose="02030600000101010101" pitchFamily="18" charset="-127"/>
              </a:rPr>
              <a:t>Александринский театр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54356" y="4926842"/>
            <a:ext cx="2988859" cy="1798986"/>
          </a:xfrm>
          <a:prstGeom prst="wedgeRoundRectCallout">
            <a:avLst>
              <a:gd name="adj1" fmla="val 95605"/>
              <a:gd name="adj2" fmla="val 473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Там есть сцена и кулисы,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актеры, и актрисы,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афиша и антракт,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Декорации, аншлаг.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И, конечно же, премьера!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Догадались вы, наверно...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                              (театр)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267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445</TotalTime>
  <Words>379</Words>
  <Application>Microsoft Office PowerPoint</Application>
  <PresentationFormat>Широкоэкранный</PresentationFormat>
  <Paragraphs>48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Gungsuh</vt:lpstr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806486</dc:creator>
  <cp:lastModifiedBy>806486</cp:lastModifiedBy>
  <cp:revision>40</cp:revision>
  <dcterms:created xsi:type="dcterms:W3CDTF">2015-11-15T16:18:11Z</dcterms:created>
  <dcterms:modified xsi:type="dcterms:W3CDTF">2015-12-08T20:24:47Z</dcterms:modified>
</cp:coreProperties>
</file>