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8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75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5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6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57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26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35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79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21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5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5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BDE3-6BA1-46FE-BBA9-4B2F3DA54D2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35979-01A7-4043-A55A-89AC015C7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78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664" cy="532859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ЧЕМ ЗАНЯТЬ ДЕТЕЙ ДОМА ВОВРЕМЯ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САМОИЗОЛЯЦИИ / КАРАНТИНА, КРОМЕ МУЛЬТИКОВ?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Только без паники! При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коронавирусе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карантин заметно пошатнул эмоциональное состояние, но впадать в угнетенное настроение – последнее дело. И тем более нельзя, чтобы в этот период ребенок, находясь с семьей, чувствовал себя без внимания, изолированным от общества. Мы привыкли во всем искать положительную сторону.  Мы предлагаем занятия  для ребенка на период вынужденного сидения дома. Обещаем, никто не останется равнодушным.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так начинаем тема: «Животные фермы»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02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Животные на ферме (Рисунки и иллюстрации) - фри-лансер Вера Север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374757" cy="591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53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43204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Рассматривание фигурок домашних животных.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Д/ игра  «Чудесный мешочек» (определение животного на ощупь)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«Чего не стало» (игра на развитие внимания и памяти)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«Кто как кричит?» (игра на звукоподражание)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« Кто что ест?»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« Где, чья мама?»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Разрезные картинки. Кубики (домашние животные). Вкладыши.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Рассказать детям о повадках животных фермы.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Рассматривание иллюстраций  с изображением домашних животных и их детёнышей.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Чтение: Е.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Чарушин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«Корова»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С.Я Маршак «Кошкин дом»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«Козлёнок»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Р.Н.С. «Зимовье зверей»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Лепка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«Кудряшки у барашка»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отрывают кусочки белого пластилина и прилепляют его на изображение барашка. Учить надавливать указательным пальцем на пластилиновый шарик прикрепляя его к основе).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«Травка для коровушки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выполняют прямые движения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ладонями. Закреплять умения раскатывать «палочки» между ладонями,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обращая внимание детей на то, что нужно получить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тоненькую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травинку») В процессе лепки оказывать помощь , если ребёнок испытывает затруднения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97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2304256"/>
          </a:xfrm>
        </p:spPr>
        <p:txBody>
          <a:bodyPr>
            <a:normAutofit/>
          </a:bodyPr>
          <a:lstStyle/>
          <a:p>
            <a:pPr algn="l"/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Рисование: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«Раскрасим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коню хвост»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Ребёнок  закрашивает хвост лошадке.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процессе рисования показывать ребёнку приемы раскрашивания рисунка, объяснять, что нельзя выходить за контур, контролировать правильность держания кисти в руках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Конструирование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Домики для животных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(крупный и мелкий конструктор, крупный и мелкий строитель)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аборчик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из прищепок</a:t>
            </a:r>
          </a:p>
        </p:txBody>
      </p:sp>
    </p:spTree>
    <p:extLst>
      <p:ext uri="{BB962C8B-B14F-4D97-AF65-F5344CB8AC3E}">
        <p14:creationId xmlns:p14="http://schemas.microsoft.com/office/powerpoint/2010/main" val="368879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80831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                              Физическое  развитие</a:t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-Довольна корова своими телятами,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Овечка довольна своими ягнятами,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же довольна свинья? Поросятами,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Довольна коза своими козлятами,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я довольна своими ребятами!(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дети поочерёдно загибают пальцы рук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-Домашние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животные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Раз, два, три, четыре, пять,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животных нам назвать? (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поочередно загибаем пальчики на левой руке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близких, самых верных —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знает их, наверно (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хлопаем в ладоши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Лошадь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корова, собака и кошка (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указательным пальцем левой руки загибаем пальцы на правой руке).</a:t>
            </a:r>
            <a:br>
              <a:rPr lang="ru-RU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назовем их?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Подумай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немножко (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разводим руки в стороны, как бы спрашивая у окружающих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доме с хозяином дружно живут (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изображаем руками крышу дома над головой),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домашними все их зовут.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4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Лошадка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 дороге белой гладкой (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все пальчики скачут по столу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Скачут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пальцы как лошадки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Цок-цок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цок-цок,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Скачет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резвый табунок!</a:t>
            </a:r>
          </a:p>
        </p:txBody>
      </p:sp>
    </p:spTree>
    <p:extLst>
      <p:ext uri="{BB962C8B-B14F-4D97-AF65-F5344CB8AC3E}">
        <p14:creationId xmlns:p14="http://schemas.microsoft.com/office/powerpoint/2010/main" val="80448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аскраска простая лошад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3752540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41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е раскраски для самых маленьки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08720"/>
            <a:ext cx="344805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48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to from album &quot;Коровы&quot; on | Корова в искусстве, Живопись с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132856"/>
            <a:ext cx="5040560" cy="427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782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27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ЧЕМ ЗАНЯТЬ ДЕТЕЙ ДОМА ВОВРЕМЯ САМОИЗОЛЯЦИИ / КАРАНТИНА, КРОМЕ МУЛЬТИКОВ?  Только без паники! При коронавирусе карантин заметно пошатнул эмоциональное состояние, но впадать в угнетенное настроение – последнее дело. И тем более нельзя, чтобы в этот период ребенок, находясь с семьей, чувствовал себя без внимания, изолированным от общества. Мы привыкли во всем искать положительную сторону.  Мы предлагаем занятия  для ребенка на период вынужденного сидения дома. Обещаем, никто не останется равнодушным.  И так начинаем тема: «Животные фермы»</vt:lpstr>
      <vt:lpstr>Презентация PowerPoint</vt:lpstr>
      <vt:lpstr>                                       Познавательное развитие Рассматривание фигурок домашних животных. Д/ игра  «Чудесный мешочек» (определение животного на ощупь)                «Чего не стало» (игра на развитие внимания и памяти)               «Кто как кричит?» (игра на звукоподражание)               « Кто что ест?»               « Где, чья мама?» Разрезные картинки. Кубики (домашние животные). Вкладыши.                                         Речевое развитие Рассказать детям о повадках животных фермы. Рассматривание иллюстраций  с изображением домашних животных и их детёнышей. Чтение: Е. Чарушин «Корова»               С.Я Маршак «Кошкин дом»                    А. Барто «Козлёнок»                 Р.Н.С. «Зимовье зверей»                                      Художественно – эстетическое развитие Лепка: «Кудряшки у барашка» (дети отрывают кусочки белого пластилина и прилепляют его на изображение барашка. Учить надавливать указательным пальцем на пластилиновый шарик прикрепляя его к основе).              «Травка для коровушки» (дети выполняют прямые движения ладонями. Закреплять умения раскатывать «палочки» между ладонями, обращая внимание детей на то, что нужно получить тоненькую «травинку») В процессе лепки оказывать помощь , если ребёнок испытывает затруднения           </vt:lpstr>
      <vt:lpstr>Рисование: «Раскрасим коню хвост» (Ребёнок  закрашивает хвост лошадке.  В процессе рисования показывать ребёнку приемы раскрашивания рисунка, объяснять, что нельзя выходить за контур, контролировать правильность держания кисти в руках.)  Конструирование: Домики для животных (крупный и мелкий конструктор, крупный и мелкий строитель) Заборчик из прищепок</vt:lpstr>
      <vt:lpstr>                                    Физическое  развитие  Пальчиковая гимнастика  -Довольна корова своими телятами, Овечка довольна своими ягнятами,   Кем же довольна свинья? Поросятами, Довольна коза своими козлятами, А я довольна своими ребятами!(дети поочерёдно загибают пальцы рук)   -Домашние животные  Раз, два, три, четыре, пять, Как животных нам назвать? (поочередно загибаем пальчики на левой руке) Самых близких, самых верных — Каждый знает их, наверно (хлопаем в ладоши). Лошадь, корова, собака и кошка (указательным пальцем левой руки загибаем пальцы на правой руке). Как назовем их? Подумай немножко (разводим руки в стороны, как бы спрашивая у окружающих). В доме с хозяином дружно живут (изображаем руками крышу дома над головой), Значит, домашними все их зовут.       </vt:lpstr>
      <vt:lpstr> - Лошадка По дороге белой гладкой (все пальчики скачут по столу) Скачут пальцы как лошадки Цок-цок, цок-цок, Скачет резвый табунок!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 ЗАНЯТЬ ДЕТЕЙ ДОМА ВОВРЕМЯ САМОИЗОЛЯЦИИ / КАВРАНТИНА, КРОМЕ МУЛЬТИКОВ?  Только без паники! При коронавирусе карантин заметно пошатнул эмоциональное состояние, но впадать в угнетенное настроение – последнее дело. И тем более нельзя, чтобы в этот период ребенок, находясь с семьей, чувствовал себя без внимания, изолированным от общества. Мы привыкли во всем искать положительную сторону.  Мы предлагаем занятия  для ребенка на период вынужденного сидения дома. Обещаем, никто не останется равнодушным.</dc:title>
  <dc:creator>Илья</dc:creator>
  <cp:lastModifiedBy>дана</cp:lastModifiedBy>
  <cp:revision>24</cp:revision>
  <dcterms:created xsi:type="dcterms:W3CDTF">2020-04-09T16:30:59Z</dcterms:created>
  <dcterms:modified xsi:type="dcterms:W3CDTF">2020-04-10T15:01:19Z</dcterms:modified>
</cp:coreProperties>
</file>