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871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76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708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343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653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936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552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247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337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156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506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05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60648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День защитника Отечества 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209373" y="1079086"/>
            <a:ext cx="55229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Цель: Рассказать родителям  о ходе </a:t>
            </a:r>
          </a:p>
          <a:p>
            <a:r>
              <a:rPr lang="ru-RU" sz="2400" dirty="0"/>
              <a:t>о</a:t>
            </a:r>
            <a:r>
              <a:rPr lang="ru-RU" sz="2400" dirty="0" smtClean="0"/>
              <a:t>бразовательного процесса во время </a:t>
            </a:r>
          </a:p>
          <a:p>
            <a:r>
              <a:rPr lang="ru-RU" sz="2400" dirty="0" smtClean="0"/>
              <a:t>пребывания ребёнка в детском саду.</a:t>
            </a:r>
          </a:p>
          <a:p>
            <a:r>
              <a:rPr lang="ru-RU" sz="2400" dirty="0" smtClean="0"/>
              <a:t>Познакомить с задачами этого периода. </a:t>
            </a:r>
            <a:endParaRPr lang="ru-RU" sz="2400" dirty="0"/>
          </a:p>
        </p:txBody>
      </p:sp>
      <p:pic>
        <p:nvPicPr>
          <p:cNvPr id="1026" name="Picture 2" descr="http://cdn01.ru/files/users/images/c9/86/c986647388213cf33a20ef1d2924ef6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91547"/>
            <a:ext cx="4455444" cy="552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6381328"/>
            <a:ext cx="223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Автор: </a:t>
            </a:r>
            <a:r>
              <a:rPr lang="ru-RU" dirty="0" err="1" smtClean="0"/>
              <a:t>Корягина</a:t>
            </a:r>
            <a:r>
              <a:rPr lang="ru-RU" dirty="0" smtClean="0"/>
              <a:t> А.Л.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540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ександр\Desktop\Новая папка (5)\20170216_1708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" y="-2185"/>
            <a:ext cx="4640607" cy="348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лександр\Desktop\Новая папка (5)\20170220_1808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4668011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александр\Desktop\Новая папка (5)\20170214_1625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88" y="3356992"/>
            <a:ext cx="4668011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8847" y="255597"/>
            <a:ext cx="451546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       Дидактические игры:  </a:t>
            </a:r>
          </a:p>
          <a:p>
            <a:endParaRPr lang="ru-RU" sz="2000" dirty="0" smtClean="0"/>
          </a:p>
          <a:p>
            <a:r>
              <a:rPr lang="ru-RU" sz="2400" dirty="0" err="1" smtClean="0"/>
              <a:t>Пазлы</a:t>
            </a:r>
            <a:r>
              <a:rPr lang="ru-RU" sz="2400" dirty="0" smtClean="0"/>
              <a:t> «Рыцарский турнир»</a:t>
            </a:r>
          </a:p>
          <a:p>
            <a:endParaRPr lang="ru-RU" sz="2400" dirty="0" smtClean="0"/>
          </a:p>
          <a:p>
            <a:r>
              <a:rPr lang="ru-RU" sz="2400" dirty="0" smtClean="0"/>
              <a:t>Кубики «Военная техника»</a:t>
            </a:r>
          </a:p>
          <a:p>
            <a:endParaRPr lang="ru-RU" sz="2400" dirty="0" smtClean="0"/>
          </a:p>
          <a:p>
            <a:r>
              <a:rPr lang="ru-RU" sz="2400" dirty="0" smtClean="0"/>
              <a:t>Раскраски  на военную тематику.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7193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лександр\Desktop\Новая папка (5)\20170216_1540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634"/>
            <a:ext cx="4631162" cy="347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лександр\Desktop\Новая папка (5)\20170210_1542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83006"/>
            <a:ext cx="4499991" cy="337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александр\Desktop\Новая папка (5)\20170216_1542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3396003"/>
            <a:ext cx="4615995" cy="346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64088" y="260647"/>
            <a:ext cx="335925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Подвижные игры:</a:t>
            </a:r>
          </a:p>
          <a:p>
            <a:endParaRPr lang="ru-RU" sz="2400" dirty="0" smtClean="0"/>
          </a:p>
          <a:p>
            <a:r>
              <a:rPr lang="ru-RU" sz="2800" dirty="0" smtClean="0"/>
              <a:t>«Осторожно, мина!»</a:t>
            </a:r>
          </a:p>
          <a:p>
            <a:endParaRPr lang="ru-RU" sz="2800" dirty="0" smtClean="0"/>
          </a:p>
          <a:p>
            <a:r>
              <a:rPr lang="ru-RU" sz="2800" dirty="0" smtClean="0"/>
              <a:t>«Защита границы»</a:t>
            </a:r>
          </a:p>
          <a:p>
            <a:endParaRPr lang="ru-RU" sz="2800" dirty="0" smtClean="0"/>
          </a:p>
          <a:p>
            <a:r>
              <a:rPr lang="ru-RU" sz="2800" dirty="0" smtClean="0"/>
              <a:t>«Роботы»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659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лександр\Desktop\Новая папка (5)\20170217_1208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4585447" cy="343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лександр\Desktop\Новая папка (5)\20170217_1234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39085"/>
            <a:ext cx="4558553" cy="341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лександр\Desktop\Новая папка (5)\20170217_1158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52" y="3418914"/>
            <a:ext cx="4585447" cy="343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10531" y="332656"/>
            <a:ext cx="682231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    Физкультурный досуг:                                    </a:t>
            </a:r>
          </a:p>
          <a:p>
            <a:r>
              <a:rPr lang="ru-RU" sz="2800" dirty="0" smtClean="0"/>
              <a:t>  </a:t>
            </a:r>
          </a:p>
          <a:p>
            <a:r>
              <a:rPr lang="ru-RU" sz="2800" dirty="0" smtClean="0"/>
              <a:t> Зимняя Олимпиада </a:t>
            </a:r>
          </a:p>
          <a:p>
            <a:endParaRPr lang="ru-RU" sz="2800" dirty="0" smtClean="0"/>
          </a:p>
          <a:p>
            <a:r>
              <a:rPr lang="ru-RU" sz="2800" dirty="0"/>
              <a:t> </a:t>
            </a:r>
            <a:r>
              <a:rPr lang="ru-RU" sz="2800" dirty="0" smtClean="0"/>
              <a:t>посвящённая 23 февраля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3209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лександр\Desktop\Новая папка (5)\20170210_1526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4008" cy="348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александр\Desktop\Новая папка (5)\20170210_1529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0979"/>
            <a:ext cx="4644008" cy="348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александр\Desktop\Новая папка (5)\20170210_1541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00979"/>
            <a:ext cx="4644008" cy="348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15780" y="692696"/>
            <a:ext cx="425655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</a:t>
            </a:r>
            <a:r>
              <a:rPr lang="ru-RU" sz="2800" dirty="0" smtClean="0"/>
              <a:t>Музыкальный </a:t>
            </a:r>
            <a:r>
              <a:rPr lang="ru-RU" sz="2800" dirty="0"/>
              <a:t>досуг:</a:t>
            </a:r>
          </a:p>
          <a:p>
            <a:endParaRPr lang="ru-RU" sz="2800" dirty="0" smtClean="0"/>
          </a:p>
          <a:p>
            <a:r>
              <a:rPr lang="ru-RU" sz="2800" dirty="0" smtClean="0"/>
              <a:t>Посвящённый </a:t>
            </a:r>
            <a:r>
              <a:rPr lang="ru-RU" sz="2800" dirty="0"/>
              <a:t>23 </a:t>
            </a:r>
            <a:r>
              <a:rPr lang="ru-RU" sz="2800" dirty="0" smtClean="0"/>
              <a:t>февраля.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0522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лександр\Desktop\Новая папка (5)\20170207_1010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4"/>
            <a:ext cx="4644008" cy="348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александр\Desktop\Новая папка (5)\20170214_1653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4702539" cy="352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александр\Desktop\Новая папка (5)\20170214_1654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408" y="3356991"/>
            <a:ext cx="4667591" cy="350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22553" y="404664"/>
            <a:ext cx="446801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Газета и поздравительная </a:t>
            </a:r>
          </a:p>
          <a:p>
            <a:endParaRPr lang="ru-RU" sz="2800" dirty="0" smtClean="0"/>
          </a:p>
          <a:p>
            <a:r>
              <a:rPr lang="ru-RU" sz="2800" dirty="0" smtClean="0"/>
              <a:t>открытка для  любимых пап</a:t>
            </a:r>
          </a:p>
          <a:p>
            <a:r>
              <a:rPr lang="ru-RU" sz="2800" dirty="0" smtClean="0"/>
              <a:t> </a:t>
            </a:r>
          </a:p>
          <a:p>
            <a:r>
              <a:rPr lang="ru-RU" sz="2800" dirty="0" smtClean="0"/>
              <a:t>               и дедушек.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8212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451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st.stranamam.ru/data/cache/2011feb/23/29/1487921_76597nothumb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56" y="0"/>
            <a:ext cx="8539258" cy="68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01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9840" y="2204864"/>
            <a:ext cx="4896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/>
              <a:t>   Конец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30509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61929" y="116632"/>
            <a:ext cx="41764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Задачи периода 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886073"/>
            <a:ext cx="9361345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Расширение представлений детей о Российской армии. Рассказы о трудной, но </a:t>
            </a:r>
          </a:p>
          <a:p>
            <a:r>
              <a:rPr lang="ru-RU" sz="2000" dirty="0"/>
              <a:t>п</a:t>
            </a:r>
            <a:r>
              <a:rPr lang="ru-RU" sz="2000" dirty="0" smtClean="0"/>
              <a:t>очётной обязанности  защищать Родину, охранять её спокойствие и безопасность</a:t>
            </a:r>
          </a:p>
          <a:p>
            <a:r>
              <a:rPr lang="ru-RU" sz="2000" dirty="0"/>
              <a:t>о</a:t>
            </a:r>
            <a:r>
              <a:rPr lang="ru-RU" sz="2000" dirty="0" smtClean="0"/>
              <a:t> том, как в годы войн храбро сражались и защищали нашу страну от врагов </a:t>
            </a:r>
          </a:p>
          <a:p>
            <a:r>
              <a:rPr lang="ru-RU" sz="2000" dirty="0" smtClean="0"/>
              <a:t>прадеды, деды, отцы.</a:t>
            </a:r>
          </a:p>
          <a:p>
            <a:r>
              <a:rPr lang="ru-RU" sz="2000" dirty="0" smtClean="0"/>
              <a:t>Воспитание в духе патриотизма, любви к Родине.</a:t>
            </a:r>
          </a:p>
          <a:p>
            <a:r>
              <a:rPr lang="ru-RU" sz="2000" dirty="0" smtClean="0"/>
              <a:t>Знакомство с разными родами войск (пехота, морские, воздушные, танковые </a:t>
            </a:r>
          </a:p>
          <a:p>
            <a:r>
              <a:rPr lang="ru-RU" sz="2000" dirty="0" smtClean="0"/>
              <a:t>войска)боевой техникой.</a:t>
            </a:r>
          </a:p>
          <a:p>
            <a:r>
              <a:rPr lang="ru-RU" sz="2000" dirty="0" smtClean="0"/>
              <a:t>Расширение гендерных представлений, формирование у мальчиков стремления </a:t>
            </a:r>
          </a:p>
          <a:p>
            <a:r>
              <a:rPr lang="ru-RU" sz="2000" dirty="0"/>
              <a:t>б</a:t>
            </a:r>
            <a:r>
              <a:rPr lang="ru-RU" sz="2000" dirty="0" smtClean="0"/>
              <a:t>ыть сильными, смелыми, стать защитниками Родины; воспитание у девочек </a:t>
            </a:r>
          </a:p>
          <a:p>
            <a:r>
              <a:rPr lang="ru-RU" sz="2000" dirty="0"/>
              <a:t>у</a:t>
            </a:r>
            <a:r>
              <a:rPr lang="ru-RU" sz="2000" dirty="0" smtClean="0"/>
              <a:t>важения к мальчикам как будущим защитникам Родины.</a:t>
            </a:r>
            <a:endParaRPr lang="ru-RU" sz="2000" dirty="0"/>
          </a:p>
        </p:txBody>
      </p:sp>
      <p:pic>
        <p:nvPicPr>
          <p:cNvPr id="2050" name="Picture 2" descr="http://otkrytkis.ru/_ph/23/2/2464353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422" y="3955683"/>
            <a:ext cx="4602851" cy="290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22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1531" y="116632"/>
            <a:ext cx="44990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Дорогие родители! 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53942" y="886073"/>
            <a:ext cx="883761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  В нашей группе «Ромашка» </a:t>
            </a:r>
            <a:r>
              <a:rPr lang="ru-RU" sz="2400" dirty="0" smtClean="0"/>
              <a:t>по </a:t>
            </a:r>
            <a:r>
              <a:rPr lang="ru-RU" sz="2400" dirty="0" smtClean="0"/>
              <a:t>теме периода: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smtClean="0"/>
              <a:t>Мы прочитали </a:t>
            </a:r>
            <a:r>
              <a:rPr lang="ru-RU" sz="2400" dirty="0" smtClean="0"/>
              <a:t>рассказы </a:t>
            </a:r>
            <a:r>
              <a:rPr lang="ru-RU" sz="2400" dirty="0" err="1" smtClean="0"/>
              <a:t>Е.Воробьёва</a:t>
            </a:r>
            <a:r>
              <a:rPr lang="ru-RU" sz="2400" dirty="0" smtClean="0"/>
              <a:t>  «Обрывок провода», </a:t>
            </a:r>
          </a:p>
          <a:p>
            <a:r>
              <a:rPr lang="ru-RU" sz="2400" dirty="0" err="1" smtClean="0"/>
              <a:t>С.Баруздин</a:t>
            </a:r>
            <a:r>
              <a:rPr lang="ru-RU" sz="2400" dirty="0"/>
              <a:t> </a:t>
            </a:r>
            <a:r>
              <a:rPr lang="ru-RU" sz="2400" dirty="0" smtClean="0"/>
              <a:t>«Граница рядом», былину «Илья Муромец и </a:t>
            </a:r>
          </a:p>
          <a:p>
            <a:r>
              <a:rPr lang="ru-RU" sz="2400" dirty="0" smtClean="0"/>
              <a:t>Соловей-разбойник».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Провели </a:t>
            </a:r>
            <a:r>
              <a:rPr lang="ru-RU" sz="2400" dirty="0"/>
              <a:t>п</a:t>
            </a:r>
            <a:r>
              <a:rPr lang="ru-RU" sz="2400" dirty="0" smtClean="0"/>
              <a:t>одвижные, дидактические, сюжетно-ролевые игры.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Музыкальный и физкультурный руководитель провели досуги.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Поиграли в игру интервью.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Изготовили с детьми газету и открытки  к 23 февраля.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65620" y="3913892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Мой фотоотчёт смотрите ниже.</a:t>
            </a:r>
            <a:endParaRPr lang="ru-RU" sz="2800" dirty="0"/>
          </a:p>
        </p:txBody>
      </p:sp>
      <p:pic>
        <p:nvPicPr>
          <p:cNvPr id="3076" name="Picture 4" descr="https://im2-tub-ru.yandex.net/i?id=ebfb3ed1bf56e149b4fec778b6a769e4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37112"/>
            <a:ext cx="1626837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26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ександр\Desktop\Новая папка (5)\20170208_1711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66982"/>
            <a:ext cx="4788024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лександр\Desktop\Новая папка (5)\20170208_1711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88044"/>
            <a:ext cx="4788024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95460" y="260648"/>
            <a:ext cx="576286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Игра интервью: «Мой папа» </a:t>
            </a:r>
          </a:p>
          <a:p>
            <a:endParaRPr lang="ru-RU" sz="3200" dirty="0" smtClean="0"/>
          </a:p>
          <a:p>
            <a:r>
              <a:rPr lang="ru-RU" sz="3200" dirty="0" smtClean="0"/>
              <a:t>«Когда я вырасту куплю папе…»</a:t>
            </a:r>
          </a:p>
          <a:p>
            <a:endParaRPr lang="ru-RU" sz="3200" dirty="0" smtClean="0"/>
          </a:p>
          <a:p>
            <a:r>
              <a:rPr lang="ru-RU" sz="3200" dirty="0" smtClean="0"/>
              <a:t>«Солдат должен быть…»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9485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ександр\Desktop\Новая папка (5)\20170214_1635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0989"/>
            <a:ext cx="4716016" cy="353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лександр\Desktop\Новая папка (5)\20170214_1636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392" y="3320989"/>
            <a:ext cx="4716015" cy="353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90558" y="182960"/>
            <a:ext cx="641553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Сюжетно-ролевая игра: 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                             «Моряки»</a:t>
            </a:r>
          </a:p>
          <a:p>
            <a:r>
              <a:rPr lang="ru-RU" sz="2800" dirty="0" smtClean="0"/>
              <a:t>                                         «Военные учения»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8029" y="148478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Мы, ребята, любим море.</a:t>
            </a:r>
            <a:br>
              <a:rPr lang="ru-RU" sz="2400" dirty="0"/>
            </a:br>
            <a:r>
              <a:rPr lang="ru-RU" sz="2400" dirty="0"/>
              <a:t>По морям да по волнам</a:t>
            </a:r>
            <a:br>
              <a:rPr lang="ru-RU" sz="2400" dirty="0"/>
            </a:br>
            <a:r>
              <a:rPr lang="ru-RU" sz="2400" dirty="0"/>
              <a:t>В боевом идём дозоре –</a:t>
            </a:r>
            <a:br>
              <a:rPr lang="ru-RU" sz="2400" dirty="0"/>
            </a:br>
            <a:r>
              <a:rPr lang="ru-RU" sz="2400" dirty="0"/>
              <a:t>«Нынче здесь – а завтра там!»</a:t>
            </a:r>
          </a:p>
        </p:txBody>
      </p:sp>
    </p:spTree>
    <p:extLst>
      <p:ext uri="{BB962C8B-B14F-4D97-AF65-F5344CB8AC3E}">
        <p14:creationId xmlns:p14="http://schemas.microsoft.com/office/powerpoint/2010/main" val="93408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\Desktop\Новая папка (5)\20170221_0759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32" y="-2300"/>
            <a:ext cx="4575065" cy="343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лександр\Desktop\Новая папка (5)\20170221_0800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31" y="34290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лександр\Desktop\Новая папка (5)\20170221_0754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168" y="3411876"/>
            <a:ext cx="4594831" cy="344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46833" y="188640"/>
            <a:ext cx="439716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Сюжетно-ролевая игра: </a:t>
            </a:r>
          </a:p>
          <a:p>
            <a:endParaRPr lang="ru-RU" sz="2400" dirty="0" smtClean="0"/>
          </a:p>
          <a:p>
            <a:r>
              <a:rPr lang="ru-RU" sz="2800" dirty="0" smtClean="0"/>
              <a:t>       «Полевая кухня»</a:t>
            </a:r>
          </a:p>
          <a:p>
            <a:endParaRPr lang="ru-RU" sz="2800" dirty="0" smtClean="0"/>
          </a:p>
          <a:p>
            <a:r>
              <a:rPr lang="ru-RU" sz="2800" dirty="0"/>
              <a:t> </a:t>
            </a:r>
            <a:r>
              <a:rPr lang="ru-RU" sz="2800" dirty="0" smtClean="0"/>
              <a:t>       «Пограничники»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5408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ександр\Desktop\Новая папка (5)\20170222_1702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20" y="-30766"/>
            <a:ext cx="4721801" cy="354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лександр\Desktop\Новая папка (5)\20170222_1702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53" y="3384443"/>
            <a:ext cx="4688534" cy="351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лександр\Desktop\Новая папка (5)\20170222_1701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465" y="3384443"/>
            <a:ext cx="4688535" cy="351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46834" y="158507"/>
            <a:ext cx="439716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Сюжетно-ролевая игра: </a:t>
            </a:r>
          </a:p>
          <a:p>
            <a:endParaRPr lang="ru-RU" sz="2400" dirty="0" smtClean="0"/>
          </a:p>
          <a:p>
            <a:r>
              <a:rPr lang="ru-RU" sz="2800" dirty="0" smtClean="0"/>
              <a:t>           «Спасатели»</a:t>
            </a:r>
          </a:p>
          <a:p>
            <a:endParaRPr lang="ru-RU" sz="2800" dirty="0" smtClean="0"/>
          </a:p>
          <a:p>
            <a:r>
              <a:rPr lang="ru-RU" sz="2800" dirty="0" smtClean="0"/>
              <a:t>            «Доктор»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145654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ександр\Desktop\Новая папка (5)\20170216_1634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33" y="3429000"/>
            <a:ext cx="4596093" cy="344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лександр\Desktop\Новая папка (5)\20170216_1634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13845" y="796869"/>
            <a:ext cx="552022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Конструирование: По замыслу</a:t>
            </a:r>
          </a:p>
          <a:p>
            <a:endParaRPr lang="ru-RU" sz="3200" dirty="0" smtClean="0"/>
          </a:p>
          <a:p>
            <a:r>
              <a:rPr lang="ru-RU" sz="3200" dirty="0"/>
              <a:t> </a:t>
            </a:r>
            <a:r>
              <a:rPr lang="ru-RU" sz="3200" dirty="0" smtClean="0"/>
              <a:t>       «Оружие будущего»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8286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ександр\Desktop\Новая папка (5)\20170222_1455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54042" cy="341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лександр\Desktop\Новая папка (5)\20170222_1455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5532"/>
            <a:ext cx="4589957" cy="344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александр\Desktop\Новая папка (5)\20170222_1454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042" y="3399990"/>
            <a:ext cx="4593339" cy="344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54484" y="205842"/>
            <a:ext cx="4492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Знакомство с родами войск 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76056" y="1124744"/>
            <a:ext cx="4572000" cy="19082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verdana"/>
              </a:rPr>
              <a:t>ПОГРАНИЧНИК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/>
              </a:rPr>
              <a:t>Охранять границу - важно!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/>
              </a:rPr>
              <a:t>Пограничника зовут.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/>
              </a:rPr>
              <a:t>С верным псом они отважно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verdana"/>
              </a:rPr>
              <a:t>Службу РОДИНЕ несут. </a:t>
            </a:r>
            <a:r>
              <a:rPr lang="ru-RU" dirty="0"/>
              <a:t/>
            </a:r>
            <a:br>
              <a:rPr lang="ru-RU" dirty="0"/>
            </a:br>
            <a:r>
              <a:rPr lang="ru-RU" sz="2800" dirty="0">
                <a:solidFill>
                  <a:srgbClr val="000000"/>
                </a:solidFill>
                <a:latin typeface="Times New Roman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102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</TotalTime>
  <Words>340</Words>
  <Application>Microsoft Office PowerPoint</Application>
  <PresentationFormat>Экран (4:3)</PresentationFormat>
  <Paragraphs>79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</cp:lastModifiedBy>
  <cp:revision>51</cp:revision>
  <dcterms:created xsi:type="dcterms:W3CDTF">2017-02-23T13:55:52Z</dcterms:created>
  <dcterms:modified xsi:type="dcterms:W3CDTF">2017-02-27T10:26:08Z</dcterms:modified>
</cp:coreProperties>
</file>