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7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6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0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5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3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5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4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3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5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0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День защитника Отечества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09373" y="1079086"/>
            <a:ext cx="5522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Цель: Рассказать родителям  о ходе 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бразовательного процесса во время </a:t>
            </a:r>
          </a:p>
          <a:p>
            <a:r>
              <a:rPr lang="ru-RU" sz="2400" dirty="0" smtClean="0"/>
              <a:t>пребывания ребёнка в детском саду.</a:t>
            </a:r>
          </a:p>
          <a:p>
            <a:r>
              <a:rPr lang="ru-RU" sz="2400" dirty="0" smtClean="0"/>
              <a:t>Познакомить с задачами этого периода. </a:t>
            </a:r>
            <a:endParaRPr lang="ru-RU" sz="2400" dirty="0"/>
          </a:p>
        </p:txBody>
      </p:sp>
      <p:pic>
        <p:nvPicPr>
          <p:cNvPr id="1026" name="Picture 2" descr="http://cdn01.ru/files/users/images/c9/86/c986647388213cf33a20ef1d2924ef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91547"/>
            <a:ext cx="4455444" cy="55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381328"/>
            <a:ext cx="223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Корягина</a:t>
            </a:r>
            <a:r>
              <a:rPr lang="ru-RU" dirty="0" smtClean="0"/>
              <a:t> А.Л.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4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Новая папка (5)\20170216_17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" y="-2185"/>
            <a:ext cx="4640607" cy="34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\Desktop\Новая папка (5)\20170220_180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андр\Desktop\Новая папка (5)\20170214_162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8" y="335699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847" y="255597"/>
            <a:ext cx="45154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Дидактические игры:  </a:t>
            </a:r>
          </a:p>
          <a:p>
            <a:endParaRPr lang="ru-RU" sz="2000" dirty="0" smtClean="0"/>
          </a:p>
          <a:p>
            <a:r>
              <a:rPr lang="ru-RU" sz="2400" dirty="0" err="1" smtClean="0"/>
              <a:t>Пазлы</a:t>
            </a:r>
            <a:r>
              <a:rPr lang="ru-RU" sz="2400" dirty="0" smtClean="0"/>
              <a:t> «Рыцарский турнир»</a:t>
            </a:r>
          </a:p>
          <a:p>
            <a:endParaRPr lang="ru-RU" sz="2400" dirty="0" smtClean="0"/>
          </a:p>
          <a:p>
            <a:r>
              <a:rPr lang="ru-RU" sz="2400" dirty="0" smtClean="0"/>
              <a:t>Кубики «Военная техника»</a:t>
            </a:r>
          </a:p>
          <a:p>
            <a:endParaRPr lang="ru-RU" sz="2400" dirty="0" smtClean="0"/>
          </a:p>
          <a:p>
            <a:r>
              <a:rPr lang="ru-RU" sz="2400" dirty="0" smtClean="0"/>
              <a:t>Раскраски  на военную тематику.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19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Новая папка (5)\20170216_154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34"/>
            <a:ext cx="4631162" cy="34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\Desktop\Новая папка (5)\20170210_154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83006"/>
            <a:ext cx="4499991" cy="33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ександр\Desktop\Новая папка (5)\20170216_154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396003"/>
            <a:ext cx="4615995" cy="34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260647"/>
            <a:ext cx="33592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Подвижные игры:</a:t>
            </a:r>
          </a:p>
          <a:p>
            <a:endParaRPr lang="ru-RU" sz="2400" dirty="0" smtClean="0"/>
          </a:p>
          <a:p>
            <a:r>
              <a:rPr lang="ru-RU" sz="2800" dirty="0" smtClean="0"/>
              <a:t>«Осторожно, мина!»</a:t>
            </a:r>
          </a:p>
          <a:p>
            <a:endParaRPr lang="ru-RU" sz="2800" dirty="0" smtClean="0"/>
          </a:p>
          <a:p>
            <a:r>
              <a:rPr lang="ru-RU" sz="2800" dirty="0" smtClean="0"/>
              <a:t>«Защита границы»</a:t>
            </a:r>
          </a:p>
          <a:p>
            <a:endParaRPr lang="ru-RU" sz="2800" dirty="0" smtClean="0"/>
          </a:p>
          <a:p>
            <a:r>
              <a:rPr lang="ru-RU" sz="2800" dirty="0" smtClean="0"/>
              <a:t>«Роботы»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5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Новая папка (5)\20170217_120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85447" cy="34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esktop\Новая папка (5)\20170217_123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9085"/>
            <a:ext cx="4558553" cy="34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ександр\Desktop\Новая папка (5)\20170217_115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52" y="3418914"/>
            <a:ext cx="4585447" cy="34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0531" y="332656"/>
            <a:ext cx="68223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Физкультурный досуг:                                    </a:t>
            </a:r>
          </a:p>
          <a:p>
            <a:r>
              <a:rPr lang="ru-RU" sz="2800" dirty="0" smtClean="0"/>
              <a:t>  </a:t>
            </a:r>
          </a:p>
          <a:p>
            <a:r>
              <a:rPr lang="ru-RU" sz="2800" dirty="0" smtClean="0"/>
              <a:t> Зимняя Олимпиада 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посвящённая 23 февраля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2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Новая папка (5)\20170210_152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андр\Desktop\Новая папка (5)\20170210_152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979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лександр\Desktop\Новая папка (5)\20170210_154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00979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5780" y="692696"/>
            <a:ext cx="42565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Музыкальный </a:t>
            </a:r>
            <a:r>
              <a:rPr lang="ru-RU" sz="2800" dirty="0"/>
              <a:t>досуг:</a:t>
            </a:r>
          </a:p>
          <a:p>
            <a:endParaRPr lang="ru-RU" sz="2800" dirty="0" smtClean="0"/>
          </a:p>
          <a:p>
            <a:r>
              <a:rPr lang="ru-RU" sz="2800" dirty="0" smtClean="0"/>
              <a:t>Посвящённый </a:t>
            </a:r>
            <a:r>
              <a:rPr lang="ru-RU" sz="2800" dirty="0"/>
              <a:t>23 </a:t>
            </a:r>
            <a:r>
              <a:rPr lang="ru-RU" sz="2800" dirty="0" smtClean="0"/>
              <a:t>февраля.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52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Новая папка (5)\20170207_101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андр\Desktop\Новая папка (5)\20170214_165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702539" cy="35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андр\Desktop\Новая папка (5)\20170214_165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08" y="3356991"/>
            <a:ext cx="4667591" cy="35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2553" y="404664"/>
            <a:ext cx="44680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Газета и поздравительная </a:t>
            </a:r>
          </a:p>
          <a:p>
            <a:endParaRPr lang="ru-RU" sz="2800" dirty="0" smtClean="0"/>
          </a:p>
          <a:p>
            <a:r>
              <a:rPr lang="ru-RU" sz="2800" dirty="0" smtClean="0"/>
              <a:t>открытка для  любимых пап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               и дедушек.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21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.stranamam.ru/data/cache/2011feb/23/29/1487921_76597nothumb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6" y="0"/>
            <a:ext cx="8539258" cy="68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840" y="220486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   Конец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050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929" y="116632"/>
            <a:ext cx="4176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Задачи периода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86073"/>
            <a:ext cx="93613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Расширение представлений детей о Российской армии. Рассказы о трудной, но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очётной обязанности  защищать Родину, охранять её спокойствие и безопасность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 том, как в годы войн храбро сражались и защищали нашу страну от врагов </a:t>
            </a:r>
          </a:p>
          <a:p>
            <a:r>
              <a:rPr lang="ru-RU" sz="2000" dirty="0" smtClean="0"/>
              <a:t>прадеды, деды, отцы.</a:t>
            </a:r>
          </a:p>
          <a:p>
            <a:r>
              <a:rPr lang="ru-RU" sz="2000" dirty="0" smtClean="0"/>
              <a:t>Воспитание в духе патриотизма, любви к Родине.</a:t>
            </a:r>
          </a:p>
          <a:p>
            <a:r>
              <a:rPr lang="ru-RU" sz="2000" dirty="0" smtClean="0"/>
              <a:t>Знакомство с разными родами войск (пехота, морские, воздушные, танковые </a:t>
            </a:r>
          </a:p>
          <a:p>
            <a:r>
              <a:rPr lang="ru-RU" sz="2000" dirty="0" smtClean="0"/>
              <a:t>войска)боевой техникой.</a:t>
            </a:r>
          </a:p>
          <a:p>
            <a:r>
              <a:rPr lang="ru-RU" sz="2000" dirty="0" smtClean="0"/>
              <a:t>Расширение гендерных представлений, формирование у мальчиков стремления </a:t>
            </a:r>
          </a:p>
          <a:p>
            <a:r>
              <a:rPr lang="ru-RU" sz="2000" dirty="0"/>
              <a:t>б</a:t>
            </a:r>
            <a:r>
              <a:rPr lang="ru-RU" sz="2000" dirty="0" smtClean="0"/>
              <a:t>ыть сильными, смелыми, стать защитниками Родины; воспитание у девочек 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важения к мальчикам как будущим защитникам Родины.</a:t>
            </a:r>
            <a:endParaRPr lang="ru-RU" sz="2000" dirty="0"/>
          </a:p>
        </p:txBody>
      </p:sp>
      <p:pic>
        <p:nvPicPr>
          <p:cNvPr id="2050" name="Picture 2" descr="http://otkrytkis.ru/_ph/23/2/246435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22" y="3955683"/>
            <a:ext cx="4602851" cy="290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531" y="116632"/>
            <a:ext cx="4499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Дорогие родители!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3942" y="886073"/>
            <a:ext cx="88376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В нашей группе «Ромашка» </a:t>
            </a:r>
            <a:r>
              <a:rPr lang="ru-RU" sz="2400" dirty="0" smtClean="0"/>
              <a:t>по </a:t>
            </a:r>
            <a:r>
              <a:rPr lang="ru-RU" sz="2400" dirty="0" smtClean="0"/>
              <a:t>теме периода: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smtClean="0"/>
              <a:t>Мы прочитали </a:t>
            </a:r>
            <a:r>
              <a:rPr lang="ru-RU" sz="2400" dirty="0" smtClean="0"/>
              <a:t>рассказы </a:t>
            </a:r>
            <a:r>
              <a:rPr lang="ru-RU" sz="2400" dirty="0" err="1" smtClean="0"/>
              <a:t>Е.Воробьёва</a:t>
            </a:r>
            <a:r>
              <a:rPr lang="ru-RU" sz="2400" dirty="0" smtClean="0"/>
              <a:t>  «Обрывок провода», </a:t>
            </a:r>
          </a:p>
          <a:p>
            <a:r>
              <a:rPr lang="ru-RU" sz="2400" dirty="0" err="1" smtClean="0"/>
              <a:t>С.Баруздин</a:t>
            </a:r>
            <a:r>
              <a:rPr lang="ru-RU" sz="2400" dirty="0"/>
              <a:t> </a:t>
            </a:r>
            <a:r>
              <a:rPr lang="ru-RU" sz="2400" dirty="0" smtClean="0"/>
              <a:t>«Граница рядом», былину «Илья Муромец и </a:t>
            </a:r>
          </a:p>
          <a:p>
            <a:r>
              <a:rPr lang="ru-RU" sz="2400" dirty="0" smtClean="0"/>
              <a:t>Соловей-разбойник».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Провели </a:t>
            </a:r>
            <a:r>
              <a:rPr lang="ru-RU" sz="2400" dirty="0"/>
              <a:t>п</a:t>
            </a:r>
            <a:r>
              <a:rPr lang="ru-RU" sz="2400" dirty="0" smtClean="0"/>
              <a:t>одвижные, дидактические, сюжетно-ролевые игры.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Музыкальный и физкультурный руководитель провели досуги.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Поиграли в игру интервью.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Изготовили с детьми газету и открытки  к 23 февраля.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620" y="391389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Мой фотоотчёт смотрите ниже.</a:t>
            </a:r>
            <a:endParaRPr lang="ru-RU" sz="2800" dirty="0"/>
          </a:p>
        </p:txBody>
      </p:sp>
      <p:pic>
        <p:nvPicPr>
          <p:cNvPr id="3076" name="Picture 4" descr="https://im2-tub-ru.yandex.net/i?id=ebfb3ed1bf56e149b4fec778b6a769e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1626837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Новая папка (5)\20170208_17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698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Новая папка (5)\20170208_171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8044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460" y="260648"/>
            <a:ext cx="57628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Игра интервью: «Мой папа» </a:t>
            </a:r>
          </a:p>
          <a:p>
            <a:endParaRPr lang="ru-RU" sz="3200" dirty="0" smtClean="0"/>
          </a:p>
          <a:p>
            <a:r>
              <a:rPr lang="ru-RU" sz="3200" dirty="0" smtClean="0"/>
              <a:t>«Когда я вырасту куплю папе…»</a:t>
            </a:r>
          </a:p>
          <a:p>
            <a:endParaRPr lang="ru-RU" sz="3200" dirty="0" smtClean="0"/>
          </a:p>
          <a:p>
            <a:r>
              <a:rPr lang="ru-RU" sz="3200" dirty="0" smtClean="0"/>
              <a:t>«Солдат должен быть…»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48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Новая папка (5)\20170214_163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989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\Desktop\Новая папка (5)\20170214_163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92" y="3320989"/>
            <a:ext cx="4716015" cy="35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0558" y="182960"/>
            <a:ext cx="64155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Сюжетно-ролевая игра: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                 «Моряки»</a:t>
            </a:r>
          </a:p>
          <a:p>
            <a:r>
              <a:rPr lang="ru-RU" sz="2800" dirty="0" smtClean="0"/>
              <a:t>                                         «Военные учения»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029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Мы, ребята, любим море.</a:t>
            </a:r>
            <a:br>
              <a:rPr lang="ru-RU" sz="2400" dirty="0"/>
            </a:br>
            <a:r>
              <a:rPr lang="ru-RU" sz="2400" dirty="0"/>
              <a:t>По морям да по волнам</a:t>
            </a:r>
            <a:br>
              <a:rPr lang="ru-RU" sz="2400" dirty="0"/>
            </a:br>
            <a:r>
              <a:rPr lang="ru-RU" sz="2400" dirty="0"/>
              <a:t>В боевом идём дозоре –</a:t>
            </a:r>
            <a:br>
              <a:rPr lang="ru-RU" sz="2400" dirty="0"/>
            </a:br>
            <a:r>
              <a:rPr lang="ru-RU" sz="2400" dirty="0"/>
              <a:t>«Нынче здесь – а завтра там!»</a:t>
            </a:r>
          </a:p>
        </p:txBody>
      </p:sp>
    </p:spTree>
    <p:extLst>
      <p:ext uri="{BB962C8B-B14F-4D97-AF65-F5344CB8AC3E}">
        <p14:creationId xmlns:p14="http://schemas.microsoft.com/office/powerpoint/2010/main" val="9340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Новая папка (5)\20170221_075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2" y="-2300"/>
            <a:ext cx="4575065" cy="34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\Desktop\Новая папка (5)\20170221_08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31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\Desktop\Новая папка (5)\20170221_075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68" y="3411876"/>
            <a:ext cx="4594831" cy="34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6833" y="188640"/>
            <a:ext cx="43971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Сюжетно-ролевая игра: </a:t>
            </a:r>
          </a:p>
          <a:p>
            <a:endParaRPr lang="ru-RU" sz="2400" dirty="0" smtClean="0"/>
          </a:p>
          <a:p>
            <a:r>
              <a:rPr lang="ru-RU" sz="2800" dirty="0" smtClean="0"/>
              <a:t>       «Полевая кухня»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«Пограничники»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40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Новая папка (5)\20170222_17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20" y="-30766"/>
            <a:ext cx="4721801" cy="35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Новая папка (5)\20170222_170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3" y="3384443"/>
            <a:ext cx="4688534" cy="35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\Desktop\Новая папка (5)\20170222_170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65" y="3384443"/>
            <a:ext cx="4688535" cy="35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6834" y="158507"/>
            <a:ext cx="43971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Сюжетно-ролевая игра: </a:t>
            </a:r>
          </a:p>
          <a:p>
            <a:endParaRPr lang="ru-RU" sz="2400" dirty="0" smtClean="0"/>
          </a:p>
          <a:p>
            <a:r>
              <a:rPr lang="ru-RU" sz="2800" dirty="0" smtClean="0"/>
              <a:t>           «Спасатели»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«Доктор»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4565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Новая папка (5)\20170216_163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" y="3429000"/>
            <a:ext cx="4596093" cy="34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esktop\Новая папка (5)\20170216_163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3845" y="796869"/>
            <a:ext cx="55202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Конструирование: По замыслу</a:t>
            </a:r>
          </a:p>
          <a:p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«Оружие будущего»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28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Новая папка (5)\20170222_145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4042" cy="34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Новая папка (5)\20170222_145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532"/>
            <a:ext cx="4589957" cy="34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Desktop\Новая папка (5)\20170222_145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42" y="3399990"/>
            <a:ext cx="4593339" cy="344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4484" y="205842"/>
            <a:ext cx="4492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Знакомство с родами войск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124744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ПОГРАНИЧНИК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Охранять границу - важно!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Пограничника зовут.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 верным псом они отважно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Службу РОДИНЕ несут. 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0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340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51</cp:revision>
  <dcterms:created xsi:type="dcterms:W3CDTF">2017-02-23T13:55:52Z</dcterms:created>
  <dcterms:modified xsi:type="dcterms:W3CDTF">2017-02-27T10:26:08Z</dcterms:modified>
</cp:coreProperties>
</file>